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AE835-6503-4D63-ADD7-2C148EBED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B200D-0987-4621-BA93-BC0664A23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4D889-89FC-4C4D-A7D7-F6B10937E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0DED5-3746-45E6-89E1-CE256934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D6A38-6F0F-4E09-950A-1C3803355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61EAF-2316-4ECB-9627-C47ED814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3BA97-4D09-4FBA-AC98-EE7297EE8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E5911-0998-45CC-8EBA-60B14851A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C74E8-3EEE-48C5-BE04-B340588FF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A411F-D79D-41B0-A8D6-DCEC78D9D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10034-2608-4904-804B-8F57EA04C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3020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科室护理质量报告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科室护理质量概况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科室护理质量展望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评估科室护理质量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发现护理工作中的问题与不足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提出改进措施和建议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随着我国医疗水平的不断提高，患者对医疗服务的质量要求也越来越高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护理工作作为医疗服务的重要组成部分，其质量直接关系到患者的治疗效果和生活质量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为了进一步提高科室护理质量，需要进行全面的质量评估和反馈。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科室护理质量概况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报告期内，科室共有护理人员XX名，其中主管护师XX名，护师XX名，护士XX名。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所有护理人员均具备国家认可的护理资质，其中本科学历占比XX%，大专学历占比XX%。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报告期内，科室共接收患者XX人次，其中一级护理患者占比XX%，二级护理患者占比XX%。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通过问卷调查，患者对科室护理工作的满意度评分为XX（满分100），其中非常满意占比XX%，满意占比XX%。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护理工作量及患者满意度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护理质量评估主要依据国家卫健委发布的《医院护理质量评价指南》及相关法律法规，结合科室实际情况制定。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采用定期检查、随机抽查和患者反馈相结合的方式进行护理质量评估，确保评估结果的客观性和准确性。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护理质量评估标准及方法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护理质量数据分析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护理不良事件发生率是衡量护理质量的重要指标之一。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护理不良事件包括给药错误、跌倒、压疮等，这些事件的发生率反映了护理过程中的安全问题。通过定期收集和分析数据，可以发现潜在的风险和问题，并采取措施降低发生率。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护理不良事件发生率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https://d.book118.com/178053020124006030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2024-09-07T10:51:50.606</cp:lastPrinted>
  <dcterms:created xsi:type="dcterms:W3CDTF">2024-09-07T02:51:50Z</dcterms:created>
  <dcterms:modified xsi:type="dcterms:W3CDTF">2024-09-07T02:51:52Z</dcterms:modified>
</cp:coreProperties>
</file>