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055AD-39E8-47B7-ADFA-734921B9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8E8AD-4C7D-4CD8-BB6A-8BF01A47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37ADE-E765-4BC5-B909-C65362DE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49E91-52C3-4538-8CD5-9BD35E87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3D7BE-5748-432A-AD2E-63137DC2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FCF3D-EAA0-48F1-B4A6-847D17FF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AF432-35AB-461A-997A-D3D3DE32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D0382-8CE9-4885-BB20-DD232077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ECD15-7B8B-431D-9417-C65309CD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CB212-353B-4758-9F57-7CCEC441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033DC-5BC3-469D-A6A0-5A3F81DA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30300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供应链管理3-供应链库存管理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供应链库存绩效评价与改进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供应链库存管理是对供应链中各个环节的库存进行计划、协调和控制，以实现整体库存水平的最优化。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库存管理是供应链管理的核心环节之一，对于提高供应链效率、降低成本、增强供应链响应能力和竞争力具有重要意义。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19" r="16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供应链库存管理目标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保持合理的库存水平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通过精确的库存计划和控制，保持与需求相匹配的库存水平，避免库存积压和缺货现象。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根据产品的特性和市场需求，合理规划库存结构，降低库存成本，提高库存周转率。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提高库存透明度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实现库存信息的实时共享和可视化，提高供应链的协同效率和响应速度。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动态平衡原则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根据市场需求和供应链环境的变化，动态调整库存策略，保持库存与需求的动态平衡。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建立供应链合作伙伴之间的风险共担机制，共同应对库存风险和市场不确定性。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加强供应链各环节之间的信息沟通和共享，提高库存信息的透明度和准确性。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整体最优原则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从供应链整体角度出发，寻求库存总成本最低、整体效益最大的库存管理方案。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供应链库存策略与规划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混合式库存策略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结合推动式和拉动式策略，根据产品特性和市场需求灵活调整。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推动式库存策略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基于预测和需求计划，通过提前生产和库存积累来满足未来需求。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拉动式库存策略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根据实际订单或销售数据，实时调整生产和库存，以降低库存成本和风险。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库存策略类型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设定安全库存水平，以应对不确定性因素和需求波动，确保供应链稳定性。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通过平衡订货成本和库存持有成本，确定最优订货批量，实现总成本最小化。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经济订货批量（EOQ）模型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根据主生产计划、物料清单和库存信息，生成物料需求计划，指导采购和生产活动。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库存规划方法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通过信息化手段实时掌握库存状态，及时发现并处理异常情况。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定期对库存进行盘点，确保账实相符，及时发现并纠正错误。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设定库存预警线，当库存水平低于或高于预警线时触发警报，提醒相关人员采取相应措施。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库存预警机制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应用先进的优化算法和技术，对库存分布、补货策略等进行优化，提高库存周转率和降低成本。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库存优化算法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供应链库存优化方法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精益思想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通过消除浪费和持续改进，实现以最少的资源投入获得最大的产出。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通过精确的需求预测、合理的库存设置和高效的物流配送，降低库存成本和风险。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不断寻求改进机会，提高库存周转率，减少呆滞库存和不良品库存。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精益库存管理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只在需要的时候，按需要的量，生产所需的产品，追求零库存。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看板管理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通过看板传递生产和库存信息，实现生产和需求的实时匹配。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与供应商建立紧密合作关系，实现原材料和零部件的及时供应，降低库存水平。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https://d.book118.com/178053030037006032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2024-09-09T15:21:01.737</cp:lastPrinted>
  <dcterms:created xsi:type="dcterms:W3CDTF">2024-09-09T07:21:01Z</dcterms:created>
  <dcterms:modified xsi:type="dcterms:W3CDTF">2024-09-09T07:21:03Z</dcterms:modified>
</cp:coreProperties>
</file>