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AAF79-B6C1-4B8C-BF86-29855FC2C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DB392-C394-4368-8CA9-59B011E0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DAAB7-AE1D-4A12-9B19-E98BDC3C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B6313-56C7-4770-AC49-2C98EE1EC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0274A-A3B2-42A9-8611-72322E8F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17720-09BF-49E3-AF79-730DEE90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16005-7094-44BA-9F62-A2A31C85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5099F-014B-41AA-B8DF-A4E372F2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8B7FE-3F06-49CF-A006-8A36D9AA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5F383-57C9-4CF2-B832-0F623ADB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96FBD-0C7E-4003-B032-AC8A6F49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4014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人体的体温恒定及其意义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体温恒定概述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体温调节生理过程及机制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体温异常类型及临床表现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体温恒定对人体健康影响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保持体温恒定方法与建议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体温恒定概述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535" r="415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体温是指人体内部的温度，通常通过测量口腔、直肠或腋窝的温度来获得。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正常体温因人而异，但一般来说，成年人的正常体温范围在36.5-37.5°C之间。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体温定义与正常范围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人体各种生理活动都需要在一定的温度范围内进行，体温恒定有助于维持正常的生理功能。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维持生理功能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33" r="20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适当的体温有助于增强免疫系统的功能，从而抵抗病毒和细菌的入侵。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恒定的体温有助于维持正常的新陈代谢速率，确保身体能够充分利用营养物质并排出废物。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体温恒定重要性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91" r="107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人类还可以通过改变自己的行为来调节体温，如增减衣物、改变环境温度等。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人体的热平衡受到神经系统的调节，包括温度感受器、体温调节中枢和效应器等部分。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体液中的激素和细胞因子等物质也可以参与热平衡的调节，如甲状腺激素和肾上腺素等。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人体热平衡调节机制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将体温计放置在舌下，测量口腔温度。此方法简单易行，但需注意测量前避免进食、饮水或吸烟。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口腔测量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将体温计插入直肠内，测量直肠温度。此方法较为准确，但操作不便且可能引起不适。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直肠测量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将体温计放置在腋下，测量腋下温度。此方法较为方便，但准确性稍差。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腋下测量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接触式测量法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利用红外线技术测量人体表面温度。此方法快速、便捷且无需接触人体，但可能受环境温度、湿度等因素影响。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通过热成像技术观察人体表面温度分布。此方法可直观显示体温分布情况，但设备成本较高。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非接触式测量法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热成像测温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红外测温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穿戴式设备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通过穿戴在身体上的设备持续监测体温变化。此方法可实现长时间连续监测，但需注意设备的舒适度和准确性。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植入式设备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将测温装置植入体内，实时监测体温变化。此方法准确性高，但手术风险大且成本较高。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连续监测技术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体温调节生理过程及机制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皮肤血管收缩时，血流量减少，皮肤温度下降，散热量减少。相反，皮肤血管舒张时，血流量增加，皮肤温度上升，有利于散热。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皮肤血流量调节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当人体产热增加时，会刺激汗腺分泌汗液。汗液蒸发时会吸收体表的热量，从而降低皮肤温度，达到散热的效果。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汗液分泌与蒸发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皮肤散热与保温作用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汗液蒸发吸热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汗液从皮肤表面蒸发时，会吸收体表的热量，使皮肤温度降低。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气流促进蒸发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当皮肤表面有气流流过时，会加速汗液的蒸发，从而增强散热效果。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汗液蒸发散热原理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中枢神经系统通过感受器接收体内外温度变化的信息，然后通过传出神经控制皮肤血管舒缩和汗腺分泌等效应器，以调节体温。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体内的一些激素和生物活性物质，如甲状腺激素、肾上腺素等，可以通过血液循环到达全身各部位，参与体温调节过程。这些物质能够影响细胞代谢、血管舒缩和汗腺分泌等生理活动，从而调节体温。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神经-体液调节途径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体温异常类型及临床表现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https://d.book118.com/178054014034006035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2024-09-13T23:35:11.200</cp:lastPrinted>
  <dcterms:created xsi:type="dcterms:W3CDTF">2024-09-13T15:35:11Z</dcterms:created>
  <dcterms:modified xsi:type="dcterms:W3CDTF">2024-09-13T15:35:13Z</dcterms:modified>
</cp:coreProperties>
</file>