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E54258-0876-43E7-8EDE-34585EDE58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45B830-8BA5-4E8C-A5C7-1D8A167449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17A5DF-4AA9-4883-89A9-13AF4BDEDB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BE6531-1241-43CD-99CE-771E564DF6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B06E44-21F7-4866-A5C9-0E9AAD61F1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9BF475-5EA4-4A49-A970-B5415C7791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D14498-E6A6-4C47-856D-798944329B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B6AFB2-B604-458F-8C4D-8ED877F3E3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9900A6-661D-4448-AB96-2A6AD92607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7DFE8A-4D94-40D9-BDD7-0417CF112F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5B28EE-1F9C-4A50-BAC2-8B12515192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8055052046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微软雅黑"/>
                <a:ea typeface="微软雅黑"/>
                <a:cs typeface="微软雅黑"/>
              </a:rPr>
              <a:t>汇报人</a:t>
            </a:r>
            <a:r>
              <a:rPr lang="en-US" sz="1325">
                <a:solidFill>
                  <a:schemeClr val="accent1"/>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solidFill>
                <a:latin typeface="Microsoft Yahei"/>
                <a:ea typeface="Microsoft Yahei"/>
                <a:cs typeface="Microsoft Yahei"/>
              </a:rPr>
              <a:t>2023-12-27</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纺织服装行业2024年质量控制与制度完善策略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行业现状及发展趋势分析</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质量控制体系建设与完善</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原材料采购与供应商管理优化</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生产过程质量控制手段提升</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产品检测方法及标准更新</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法律法规遵从与内部管理制度完善</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行业现状及发展趋势分析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纺织服装行业概况</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45" name="TextBox 45"/>
          <p:cNvSpPr txBox="1"/>
          <p:nvPr/>
        </p:nvSpPr>
        <p:spPr>
          <a:xfrm>
            <a:off x="1645039" y="3909822"/>
            <a:ext cx="2619375" cy="121920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纺织服装行业是一个庞大的产业，涉及多个领域，包括纤维生产、纺纱、织布、印染、服装设计和制造等。</a:t>
            </a:r>
          </a:p>
        </p:txBody>
      </p:sp>
      <p:sp>
        <p:nvSpPr>
          <p:cNvPr id="46" name="TextBox 46"/>
          <p:cNvSpPr txBox="1"/>
          <p:nvPr/>
        </p:nvSpPr>
        <p:spPr>
          <a:xfrm>
            <a:off x="4757904" y="3802476"/>
            <a:ext cx="2619375" cy="1219200"/>
          </a:xfrm>
          <a:prstGeom prst="rect">
            <a:avLst/>
          </a:prstGeom>
        </p:spPr>
        <p:txBody>
          <a:bodyPr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纺织服装行业的产业链包括原材料供应、生产制造、品牌运营和销售渠道等多个环节。</a:t>
            </a:r>
          </a:p>
        </p:txBody>
      </p:sp>
      <p:sp>
        <p:nvSpPr>
          <p:cNvPr id="47" name="TextBox 47"/>
          <p:cNvSpPr txBox="1"/>
          <p:nvPr/>
        </p:nvSpPr>
        <p:spPr>
          <a:xfrm>
            <a:off x="7828464" y="3909822"/>
            <a:ext cx="2662490" cy="12192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行业内竞争激烈，企业数量众多，市场集中度逐渐提高。</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行业规模</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产业链结构</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竞争格局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国内市场</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国际市场</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国内外市场对比分析</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中国纺织服装行业市场规模巨大，消费需求多样化，但品牌建设相对滞后，同质化竞争严重。</a:t>
            </a:r>
          </a:p>
        </p:txBody>
      </p:sp>
      <p:sp>
        <p:nvSpPr>
          <p:cNvPr id="35" name="TextBox 35"/>
          <p:cNvSpPr txBox="1"/>
          <p:nvPr/>
        </p:nvSpPr>
        <p:spPr>
          <a:xfrm>
            <a:off x="6458495" y="4396703"/>
            <a:ext cx="5076825" cy="1990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国际纺织服装市场竞争同样激烈，但品牌建设和设计创新较为突出，消费者对品质和时尚性的追求更高。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solidFill>
                <a:latin typeface="Microsoft Yahei"/>
                <a:ea typeface="Microsoft Yahei"/>
                <a:cs typeface="Microsoft Yahei"/>
              </a:rPr>
              <a:t>智能化转型</a:t>
            </a:r>
          </a:p>
        </p:txBody>
      </p:sp>
      <p:sp>
        <p:nvSpPr>
          <p:cNvPr id="79" name="TextBox 79"/>
          <p:cNvSpPr txBox="1"/>
          <p:nvPr/>
        </p:nvSpPr>
        <p:spPr>
          <a:xfrm>
            <a:off x="3582734"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solidFill>
                <a:latin typeface="Microsoft Yahei"/>
                <a:ea typeface="Microsoft Yahei"/>
                <a:cs typeface="Microsoft Yahei"/>
              </a:rPr>
              <a:t>绿色可持续发展</a:t>
            </a:r>
          </a:p>
        </p:txBody>
      </p:sp>
      <p:sp>
        <p:nvSpPr>
          <p:cNvPr id="80" name="TextBox 80"/>
          <p:cNvSpPr txBox="1"/>
          <p:nvPr/>
        </p:nvSpPr>
        <p:spPr>
          <a:xfrm>
            <a:off x="6224111"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solidFill>
                <a:latin typeface="Microsoft Yahei"/>
                <a:ea typeface="Microsoft Yahei"/>
                <a:cs typeface="Microsoft Yahei"/>
              </a:rPr>
              <a:t>个性化定制</a:t>
            </a:r>
          </a:p>
        </p:txBody>
      </p:sp>
      <p:sp>
        <p:nvSpPr>
          <p:cNvPr id="81" name="TextBox 81"/>
          <p:cNvSpPr txBox="1"/>
          <p:nvPr/>
        </p:nvSpPr>
        <p:spPr>
          <a:xfrm>
            <a:off x="8848535" y="3787496"/>
            <a:ext cx="244792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solidFill>
                <a:latin typeface="Microsoft Yahei"/>
                <a:ea typeface="Microsoft Yahei"/>
                <a:cs typeface="Microsoft Yahei"/>
              </a:rPr>
              <a:t>线上线下融合</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行业发展趋势预测</a:t>
              </a:r>
            </a:p>
          </p:txBody>
        </p:sp>
      </p:grpSp>
      <p:sp>
        <p:nvSpPr>
          <p:cNvPr id="104" name="TextBox 104"/>
          <p:cNvSpPr txBox="1"/>
          <p:nvPr/>
        </p:nvSpPr>
        <p:spPr>
          <a:xfrm>
            <a:off x="6257058"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消费者对个性化需求的追求将推动纺织服装行业向个性化定制方向发展。</a:t>
            </a:r>
          </a:p>
        </p:txBody>
      </p:sp>
      <p:sp>
        <p:nvSpPr>
          <p:cNvPr id="105" name="TextBox 105"/>
          <p:cNvSpPr txBox="1"/>
          <p:nvPr/>
        </p:nvSpPr>
        <p:spPr>
          <a:xfrm>
            <a:off x="3600742"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环保和可持续发展成为行业重要趋势，企业需加强环保投入，推广绿色生产方式和环保产品。</a:t>
            </a:r>
          </a:p>
        </p:txBody>
      </p:sp>
      <p:sp>
        <p:nvSpPr>
          <p:cNvPr id="106" name="TextBox 106"/>
          <p:cNvSpPr txBox="1"/>
          <p:nvPr/>
        </p:nvSpPr>
        <p:spPr>
          <a:xfrm>
            <a:off x="944426"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随着工业4.0和智能制造的推进，纺织服装行业将加快智能化转型，提高生产效率和产品质量。</a:t>
            </a:r>
          </a:p>
        </p:txBody>
      </p:sp>
      <p:sp>
        <p:nvSpPr>
          <p:cNvPr id="107" name="TextBox 107"/>
          <p:cNvSpPr txBox="1"/>
          <p:nvPr/>
        </p:nvSpPr>
        <p:spPr>
          <a:xfrm>
            <a:off x="8913375" y="4234910"/>
            <a:ext cx="2447925" cy="19907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电子商务的快速发展将促进纺织服装行业线上线下融合，打造全渠道营销体系。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质量控制体系建设与完善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11" name="AutoShape 11"/>
          <p:cNvSpPr/>
          <p:nvPr/>
        </p:nvSpPr>
        <p:spPr>
          <a:xfrm>
            <a:off x="870036" y="2413316"/>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965342" y="2512808"/>
            <a:ext cx="395855"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通过对现有质量控制体系的全面评估，了解其在产品质量控制方面的实际效果，为后续改进提供依据。</a:t>
            </a:r>
          </a:p>
        </p:txBody>
      </p:sp>
      <p:sp>
        <p:nvSpPr>
          <p:cNvPr id="14" name="TextBox 14"/>
          <p:cNvSpPr txBox="1"/>
          <p:nvPr/>
        </p:nvSpPr>
        <p:spPr>
          <a:xfrm>
            <a:off x="1641736" y="2158409"/>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评估现有质量控制体系的运行效果</a:t>
            </a:r>
          </a:p>
        </p:txBody>
      </p:sp>
      <p:sp>
        <p:nvSpPr>
          <p:cNvPr id="15" name="AutoShape 15"/>
          <p:cNvSpPr/>
          <p:nvPr/>
        </p:nvSpPr>
        <p:spPr>
          <a:xfrm>
            <a:off x="870036" y="3552810"/>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946292" y="3654420"/>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solidFill>
                <a:latin typeface="Microsoft Yahei"/>
                <a:ea typeface="Microsoft Yahei"/>
                <a:cs typeface="Microsoft Yahei"/>
              </a:rPr>
              <a:t>针对评估结果，深入分析现有质量控制体系存在的问题，如检验标准不明确、检验流程不规范等。</a:t>
            </a:r>
          </a:p>
        </p:txBody>
      </p:sp>
      <p:sp>
        <p:nvSpPr>
          <p:cNvPr id="18" name="TextBox 18"/>
          <p:cNvSpPr txBox="1"/>
          <p:nvPr/>
        </p:nvSpPr>
        <p:spPr>
          <a:xfrm>
            <a:off x="1641736" y="3344066"/>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分析现有质量控制体系存在的问题</a:t>
            </a:r>
          </a:p>
        </p:txBody>
      </p:sp>
      <p:sp>
        <p:nvSpPr>
          <p:cNvPr id="19" name="AutoShape 19"/>
          <p:cNvSpPr/>
          <p:nvPr/>
        </p:nvSpPr>
        <p:spPr>
          <a:xfrm>
            <a:off x="865802" y="4701631"/>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932957" y="4801125"/>
            <a:ext cx="453011" cy="368935"/>
          </a:xfrm>
          <a:prstGeom prst="rect">
            <a:avLst/>
          </a:prstGeom>
        </p:spPr>
        <p:txBody>
          <a:bodyPr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solidFill>
                <a:latin typeface="Microsoft Yahei"/>
                <a:ea typeface="Microsoft Yahei"/>
                <a:cs typeface="Microsoft Yahei"/>
              </a:rPr>
              <a:t>根据分析结果，制定相应的改进方案，明确改进目标、措施和时间表。</a:t>
            </a:r>
          </a:p>
        </p:txBody>
      </p:sp>
      <p:sp>
        <p:nvSpPr>
          <p:cNvPr id="22" name="TextBox 22"/>
          <p:cNvSpPr txBox="1"/>
          <p:nvPr/>
        </p:nvSpPr>
        <p:spPr>
          <a:xfrm>
            <a:off x="1641736" y="4542900"/>
            <a:ext cx="37814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制定改进方案</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现有质量控制体系评估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结合行业特点进行定制化设计</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在引入先进质量管理体系时，需要结合纺织服装行业的特点进行定制化设计，确保体系的适用性和有效性。</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逐步推进实施</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在引入先进质量管理体系后，需要制定详细的实施计划，逐步推进实施，确保体系的顺利运行。</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学习借鉴国际先进质量管理体系</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积极学习借鉴国际先进的质量管理体系，如ISO9001、六西格玛等，了解其核心思想和实施方法。</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先进质量管理体系引入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32" r="5332"/>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建立持续改进机制</a:t>
            </a:r>
          </a:p>
        </p:txBody>
      </p:sp>
      <p:sp>
        <p:nvSpPr>
          <p:cNvPr id="4" name="TextBox 4"/>
          <p:cNvSpPr txBox="1"/>
          <p:nvPr/>
        </p:nvSpPr>
        <p:spPr>
          <a:xfrm>
            <a:off x="539110" y="3443352"/>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定期评估与反馈</a:t>
            </a:r>
          </a:p>
        </p:txBody>
      </p:sp>
      <p:sp>
        <p:nvSpPr>
          <p:cNvPr id="5" name="TextBox 5"/>
          <p:cNvSpPr txBox="1"/>
          <p:nvPr/>
        </p:nvSpPr>
        <p:spPr>
          <a:xfrm>
            <a:off x="539110" y="5135911"/>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强化员工培训与意识提升</a:t>
            </a:r>
          </a:p>
        </p:txBody>
      </p:sp>
      <p:sp>
        <p:nvSpPr>
          <p:cNvPr id="6" name="TextBox 6"/>
          <p:cNvSpPr txBox="1"/>
          <p:nvPr/>
        </p:nvSpPr>
        <p:spPr>
          <a:xfrm>
            <a:off x="539110" y="2187220"/>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制定持续改进策略，建立相应的机制，确保质量控制体系的不断完善和进步。</a:t>
            </a:r>
          </a:p>
        </p:txBody>
      </p:sp>
      <p:sp>
        <p:nvSpPr>
          <p:cNvPr id="7" name="TextBox 7"/>
          <p:cNvSpPr txBox="1"/>
          <p:nvPr/>
        </p:nvSpPr>
        <p:spPr>
          <a:xfrm>
            <a:off x="539110" y="3804338"/>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定期对质量控制体系的运行效果进行评估，收集反馈意见，及时发现问题并进行改进。</a:t>
            </a:r>
          </a:p>
        </p:txBody>
      </p:sp>
      <p:sp>
        <p:nvSpPr>
          <p:cNvPr id="8" name="TextBox 8"/>
          <p:cNvSpPr txBox="1"/>
          <p:nvPr/>
        </p:nvSpPr>
        <p:spPr>
          <a:xfrm>
            <a:off x="539110" y="5477922"/>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加强员工培训，提高员工的质量意识和技能水平，确保质量控制体系的有效实施。</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持续改进策略制定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原材料采购与供应商管理优化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原材料采购标准制定及执行</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根据产品特性和质量要求，制定详细的原材料采购标准，包括纤维含量、色牢度、缩水率等关键指标，确保采购的原材料符合生产要求。</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建立原材料检测机制</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在原材料入库前，建立完善的检测机制，对采购的原材料进行全面检测，确保原材料质量符合要求，防止不合格原材料进入生产环节。</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强化采购人员培训</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定期对采购人员进行专业培训，提高其对原材料质量的鉴别能力和采购谈判技巧，确保采购到高性价比的优质原材料。</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制定严格的原材料采购标准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建立供应商评价体系</a:t>
            </a:r>
          </a:p>
        </p:txBody>
      </p:sp>
      <p:sp>
        <p:nvSpPr>
          <p:cNvPr id="40" name="TextBox 40"/>
          <p:cNvSpPr txBox="1"/>
          <p:nvPr/>
        </p:nvSpPr>
        <p:spPr>
          <a:xfrm>
            <a:off x="9053162" y="1296588"/>
            <a:ext cx="2447925" cy="5048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solidFill>
                <a:latin typeface="Microsoft Yahei"/>
                <a:ea typeface="Microsoft Yahei"/>
                <a:cs typeface="Microsoft Yahei"/>
              </a:rPr>
              <a:t>实行供应商分级管理</a:t>
            </a:r>
          </a:p>
        </p:txBody>
      </p:sp>
      <p:sp>
        <p:nvSpPr>
          <p:cNvPr id="41" name="TextBox 41"/>
          <p:cNvSpPr txBox="1"/>
          <p:nvPr/>
        </p:nvSpPr>
        <p:spPr>
          <a:xfrm>
            <a:off x="8163435" y="3945922"/>
            <a:ext cx="2447925" cy="47625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建立供应商激励机制</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供应商评价与选择机制建立</a:t>
              </a:r>
            </a:p>
          </p:txBody>
        </p:sp>
      </p:grpSp>
      <p:sp>
        <p:nvSpPr>
          <p:cNvPr id="64" name="TextBox 64"/>
          <p:cNvSpPr txBox="1"/>
          <p:nvPr/>
        </p:nvSpPr>
        <p:spPr>
          <a:xfrm>
            <a:off x="9053162" y="1610913"/>
            <a:ext cx="2447925" cy="191691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根据评价结果，将供应商分为不同等级，优先选择与高等级供应商合作，确保原材料来源的稳定性和可靠性。</a:t>
            </a:r>
          </a:p>
        </p:txBody>
      </p:sp>
      <p:sp>
        <p:nvSpPr>
          <p:cNvPr id="65" name="TextBox 65"/>
          <p:cNvSpPr txBox="1"/>
          <p:nvPr/>
        </p:nvSpPr>
        <p:spPr>
          <a:xfrm>
            <a:off x="8163435" y="4312904"/>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通过给予优秀供应商一定的奖励和优惠政策，鼓励供应商持续提高产品质量和服务水平，形成良性竞争氛围。</a:t>
            </a:r>
          </a:p>
        </p:txBody>
      </p:sp>
      <p:sp>
        <p:nvSpPr>
          <p:cNvPr id="66" name="TextBox 66"/>
          <p:cNvSpPr txBox="1"/>
          <p:nvPr/>
        </p:nvSpPr>
        <p:spPr>
          <a:xfrm>
            <a:off x="1062867" y="3124390"/>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制定科学的供应商评价标准，包括供应商的质量保证能力、交货期、价格、服务等方面，对供应商进行全面评价。</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建立采购过程监控机制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对采购过程进行全面监控，确保采购流程合规、透明，防止出现腐败和违规行为。</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完善风险防范措施</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针对可能出现的原材料价格波动、交货期延误等风险，制定相应的防范措施，如签订长期合同、建立应急采购机制等。</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加强内部沟通与协作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加强采购部门与生产、销售等部门的沟通与协作，确保采购计划与生产需求相匹配，提高采购效率和准确性。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采购过程监控及风险防范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生产过程质量控制手段提升</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https://d.book118.com/178055052046006023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2024-08-29T20:50:43.854</cp:lastPrinted>
  <dcterms:created xsi:type="dcterms:W3CDTF">2024-08-29T12:50:43Z</dcterms:created>
  <dcterms:modified xsi:type="dcterms:W3CDTF">2024-08-29T12:50:46Z</dcterms:modified>
</cp:coreProperties>
</file>