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E3DF3-CA20-4E6B-A6E8-0A9D7464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526EC-E08B-4534-AD7F-974F77B3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D7587-47FA-49F6-80A9-D496CABC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4552B-113D-4A46-BF16-095AB9B5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410AE-0103-48B0-AB28-E1E9162AE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BAA151-4A96-4CFF-9992-92D95360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BDCE1-146B-4C06-8FF8-3F350D30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3CAAD-0E02-430C-A9AF-5FBE809C4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E5658-89D9-4265-A475-C75EE60D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AD52D-412E-4F60-8DA0-E33A89292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3D7A9-41AB-4098-A2CB-27D4C96B5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7000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基本护理课件PPT\n## 1.骨科基本护理概述及重要性\n### 1.1骨科护理的定义与范围\n### 1.2骨科护理的重要性及作用\n### 1.3骨科护理的发展现状与趋势\n## 2.骨科患者评估与护理诊断\n### 2.1骨科患者的评估方法与内容\n### 2.2护理诊断在骨科护理中的应用\n### 2.3骨科患者护理诊断的案例分析\n## 3.骨科基本护理技术与方法\n### 3.1骨科患者的基本护理技术\n### 3.2骨科患者的康复护理方法\n### 3.3骨科患者的疼痛管理技巧\n## 4.骨科患者常见并发症的预防与护理\n### 4.1骨科患者感染并发症的预防与护理\n### 4.2骨科患者压疮并发症的预防与护理\n### 4.3骨科患者深静脉血栓并发症的预防与护理\n## 5.骨科患者的心理护理与社会支持\n### 5.1骨科患者的心理特点与需求\n### 5.2骨科患者的心理护理策略与方法\n### 5.3骨科患者的社会支持与康复\n## 6.骨科护理实践中的伦理与法律问题\n### 6.1骨科护理实践中的伦理原则与要求\n### 6.2骨科护理实践中的法律责任与风险\n### 6.3骨科护理实践中的人文关怀与沟通技巧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骨科基本护理课件PPT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骨科基本护理概述及重要性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针对骨科疾病和患者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骨科护理是护理学的一个分支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包括骨折、关节损伤、脊柱疾病等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骨科护理的范围广泛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增强肌肉力量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骨科护理的目标是促进患者康复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骨科护理对于患者康复至关重要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sp>
            <p:nvSpPr>
              <p:cNvPr id="23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骨科护理有助于提高患者的生活质量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恢复患者的日常生活能力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提高患者的心理健康水平</a:t>
                </a:r>
                <a:endParaRPr/>
              </a:p>
            </p:txBody>
          </p:sp>
          <p:sp>
            <p:nvSpPr>
              <p:cNvPr id="24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骨科护理可以降低医疗费用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降低康复过程中的并发症</a:t>
                </a:r>
                <a:endParaRPr/>
              </a:p>
            </p:txBody>
          </p:sp>
          <p:sp>
            <p:nvSpPr>
              <p:cNvPr id="24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骨科护理的发展现状与趋势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辅助手术技术的发展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骨科护理模式的创新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护理模式的推广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协作护理模式的实施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骨科护理信息化的推进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电子病历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技术的发展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骨科患者评估与护理诊断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骨科患者的评估方法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（如X光、CT、MRI等）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骨科患者评估的内容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（如年龄、性别、职业等）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（如病因、病程、手术史等）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（如疼痛程度、关节活动度、肌力等）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（如焦虑、抑郁、心理需求等）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护理诊断的定义</a:t>
                </a:r>
                <a:endParaRPr/>
              </a:p>
            </p:txBody>
          </p:sp>
          <p:sp>
            <p:nvSpPr>
              <p:cNvPr id="2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针对患者存在的健康问题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</a:t>
                </a:r>
                <a:endParaRPr/>
              </a:p>
            </p:txBody>
          </p:sp>
        </p:grpSp>
        <p:grpSp>
          <p:nvGrpSpPr>
            <p:cNvPr id="29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骨科护理诊断的内容</a:t>
                </a:r>
                <a:endParaRPr/>
              </a:p>
            </p:txBody>
          </p:sp>
          <p:sp>
            <p:nvSpPr>
              <p:cNvPr id="2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</p:txBody>
          </p:sp>
        </p:grpSp>
        <p:grpSp>
          <p:nvGrpSpPr>
            <p:cNvPr id="29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护理诊断在骨科护理中的实践</a:t>
                </a:r>
                <a:endParaRPr/>
              </a:p>
            </p:txBody>
          </p:sp>
          <p:sp>
            <p:nvSpPr>
              <p:cNvPr id="2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的护理评价</a:t>
                </a:r>
                <a:endParaRPr/>
              </a:p>
            </p:txBody>
          </p:sp>
        </p:grpSp>
      </p:grpSp>
      <p:pic>
        <p:nvPicPr>
          <p:cNvPr id="29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护理诊断在骨科护理中的应用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案例一：骨折患者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（如感染、压疮等）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预防压疮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30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案例二：关节置换患者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关节僵硬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31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案例三：脊柱疾病患者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31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骨科患者护理诊断的案例分析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骨科基本护理技术与方法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骨科患者的基本护理技术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骨折患者的基本护理技术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：保持骨折稳定，防止骨折移位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：减轻患者疼痛，提高舒适度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：恢复关节活动度，增强肌肉力量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关节损伤患者的基本护理技术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：恢复关节活动度，防止关节僵硬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：减轻患者疼痛，提高舒适度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：提供康复建议，促进患者康复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康复护理的定义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骨科患者的康复护理方法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：恢复患者的关节活动度和肌肉力量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：如热敷、按摩、电疗等，缓解疼痛和改善血液循环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：提供康复建议，帮助患者恢复日常生活能力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骨科患者的康复护理方法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骨科患者的疼痛管理技巧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骨科患者的疼痛管理技巧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：了解患者的疼痛程度和类型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：合理使用止痛药物，减轻疼痛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非药物止痛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：如热敷、按摩、心理干预等，缓解疼痛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https://d.book118.com/178057000043006037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骨科基本护理课件PPT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2024-09-17T01:47:50.724</cp:lastPrinted>
  <dcterms:created xsi:type="dcterms:W3CDTF">2024-09-16T17:47:50Z</dcterms:created>
  <dcterms:modified xsi:type="dcterms:W3CDTF">2024-09-16T17:47:52Z</dcterms:modified>
</cp:coreProperties>
</file>