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449DD-E1F2-4E4D-A2C5-4543F6A0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911DB-2060-4F98-9C8D-6D3116ED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67D9D-CC44-4474-9292-632B4087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91AC4-49B6-46D2-8023-80E5F088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C2B57-DB7B-4C2D-B4B1-21EC45A7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E2867-DDE7-4C5D-95F7-E00B3D0C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4D9DC-FCF8-48EC-B681-B909B0E6E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E26E2-9D06-46F4-A55F-98BDA855E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7F0BC-172A-4176-9E8E-E6C1C7AC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CA0B9-2581-484B-B2F5-C9FE94292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B25AB-24D0-41F8-82C5-7A8CB25A1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7114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助产安全与助产士培训课件产后出血的原因和危险因素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产后出血的危险因素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助产士在产后出血预防与处理中的作用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产后出血是指胎儿娩出后24小时内，阴道分娩者出血量≥500ml，剖宫产者≥1000ml。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根据出血时间可分为早期产后出血（胎儿娩出后24小时内）和晚期产后出血（产后24小时至产褥期内）。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产后出血是分娩期严重的并发症之一，其发病率占分娩总数的2%～3%。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虽然随着医疗水平的提高，产后出血的死亡率已显著降低，但仍占孕产妇死亡原因的首位。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发病率与死亡率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对母亲的影响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产后出血可能导致产妇休克、贫血、感染等严重并发症，甚至危及生命。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对婴儿的影响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产后出血可能影响母乳喂养和母婴互动，对婴儿的生长发育和心理健康造成不良影响。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对母婴健康的影响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子宫肌纤维收缩能力下降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由于产程过长、多胎妊娠、巨大儿等原因导致子宫肌纤维过度拉伸，失去正常收缩能力。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子宫内压不足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由于产妇体力消耗过大、产程过快等原因导致子宫内压不足，无法有效压迫血管止血。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子宫收缩乏力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胎儿娩出后，胎盘未能及时娩出，影响子宫收缩，导致产后出血。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胎盘绒毛植入子宫肌层，导致胎盘剥离不全，引发出血。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胎盘因素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软产道裂伤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会阴、阴道裂伤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由于胎儿过大、急产等原因导致会阴、阴道组织裂伤，引发出血。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宫颈裂伤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宫颈未充分扩张或胎儿过快通过宫颈，导致宫颈裂伤出血。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产妇自身存在凝血因子缺乏或功能障碍，如血小板减少、血友病等。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原发性凝血功能障碍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由于产科并发症如羊水栓塞、死胎综合征等导致凝血系统激活，消耗大量凝血因子，引发出血。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继发性凝血功能障碍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凝血功能障碍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产后出血的危险因素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10" r="147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085" r="210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由于产妇体力消耗过大、产程过长或子宫肌纤维发育不良等原因，导致子宫收缩乏力，无法有效止血。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胎盘滞留、胎盘植入或胎盘早剥等情况，影响子宫正常收缩，进而引发产后出血。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分娩过程中软产道（如子宫、宫颈、阴道等）裂伤，导致血管破裂出血。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软产道裂伤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产妇患有血液系统疾病或肝功能异常等，导致凝血功能障碍，引发产后出血。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https://d.book118.com/178057114033006023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2024-08-29T16:00:58.402</cp:lastPrinted>
  <dcterms:created xsi:type="dcterms:W3CDTF">2024-08-29T08:00:58Z</dcterms:created>
  <dcterms:modified xsi:type="dcterms:W3CDTF">2024-08-29T08:01:00Z</dcterms:modified>
</cp:coreProperties>
</file>