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2215D-DA33-40B4-B907-C4DE82A78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93408-9934-4AE1-8385-5746064B8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0874B-6BBF-406A-B43C-53B4713A8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D3199D-2521-40C1-8E0A-BDA92D4CD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8E1632-E6AB-4DA9-A632-86599E89F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446ACD-0A3B-42B5-90C7-210E53264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B843FC-2C09-4CDE-9B91-83CAFA28B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9386C6-9ACA-4623-975A-B20C3B837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EBF4EA-4934-498F-9150-8B8945476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80E92-7B80-4DB3-9D51-B9FA998BB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6A93F-7883-49EF-B9C3-AA1AAFD6A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5711705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发动机的主要性能课件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发动机的功率和扭矩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发动机的燃油经济性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发动机的排放性能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发动机的可靠性和耐久性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发动机是一种能够将热能、电能、化学能等其他形式的能量转化为机械能的装置。根据不同的分类标准，发动机可以分为多种类型。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是一种能够将其他形式的能量转化为机械能的装置，广泛应用于汽车、飞机、船舶、发电机组等各个领域。根据不同的分类标准，发动机可以分为多种类型，如按照燃料类型可以分为汽油发动机、柴油发动机、燃气发动机等；按照工作方式可以分为内燃机、外燃机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发动机的定义和分类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发动机的工作原理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发动机的工作原理主要是通过燃烧燃料产生高温高压气体，推动活塞运动，进而带动曲轴转动，产生机械能。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动机的工作原理可以分为四个冲程，分别是吸气、压缩、做功和排气。在吸气冲程中，进气门打开，吸入空气和燃料混合物；在压缩冲程中，进气门和排气门关闭，活塞向上运动，将混合气体压缩；在做功冲程中，点燃混合气体产生高温高压气体，推动活塞向下运动；在排气冲程中，排气门打开，排出废气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发动机的主要性能参数包括功率、扭矩、转速等，这些参数决定了发动机的动力性能和经济性能。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率是指发动机在一定时间内所做的功，通常以千瓦或马力为单位。扭矩是指发动机输出的转矩，决定了发动机的负载能力。转速是指发动机曲轴的转速，决定了发动机的运转速度。这些参数对于评价发动机的性能至关重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发动机的主要性能参数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发动机的功率和扭矩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34" r="326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277" r="302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功率的定义和计算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功率（P）= 扭矩（M）×转速（n）/9550，其中转速是发动机每分钟旋转的圈数。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功率：表示发动机在单位时间内所做的功，单位为瓦特（W）或千瓦（kW）。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扭矩的定义和计算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扭矩：表示发动机输出的转矩大小，单位为牛顿米（Nm）。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扭矩（M）= 功率（P）×9550/转速（n），与功率的计算公式互为倒数关系。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功率和扭矩是发动机性能的重要参数，它们之间存在一定的关系。一般来说，功率和扭矩成正比，但随着转速的变化，功率和扭矩的输出也会发生变化。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在低转速时，发动机的扭矩较大，但功率较低；在高转速时，发动机的功率较大，但扭矩较低。因此，选择合适的转速范围对于发动机的性能表现至关重要。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功率和扭矩的关系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https://d.book118.com/178057117053006024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2024-08-31T12:10:10.822</cp:lastPrinted>
  <dcterms:created xsi:type="dcterms:W3CDTF">2024-08-31T04:10:10Z</dcterms:created>
  <dcterms:modified xsi:type="dcterms:W3CDTF">2024-08-31T04:10:12Z</dcterms:modified>
</cp:coreProperties>
</file>