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83D6-B476-439C-BE84-FB4D8030C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62569-FA1F-473F-8AA1-3188EB8F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09D11-073C-478D-9600-0B7AE8A1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8D66E-EDA3-414C-B5F3-A8C200A5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641D7-9661-4804-B34E-5DE68FD8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3B9E8-2D95-439D-9970-79C8B9AD8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6873C-5642-4B1F-8941-C8D78FB2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EFED5-D6AE-4E6D-AE78-54373D6A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FA216-3FB4-4478-9059-F6405D5A8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E187-504C-4352-881D-69B45265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D3FE2-57A0-4FE5-A6A8-A824E477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712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提高工作效率与任务管理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团队协作与沟通在任务管理中的应用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持续改进与评估在提高工作效率与任务管理中的作用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工作效率概述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30" r="26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工作效率是指在一定时间内，完成工作的数量和质量与所消耗的资源（如时间、人力、物力等）之间的比率。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高效率的工作方式可以提高生产力，降低成本，增加收益，提升个人和组织的竞争力。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影响工作效率的因素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03" r="152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890" r="2389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具备相关技能和专业知识可以更快地完成任务，减少错误和返工。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积极的工作态度可以激发工作热情，提高工作效率和创造力。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合理安排工作时间，避免拖延和分心，可以集中精力完成任务。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舒适的工作环境可以减少疲劳和压力，提高工作效率和创造力。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849" r="98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高效率的工作方式可以缩短生产周期，提高产量和质量。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减少资源浪费和人力成本，提高经济效益。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高效率的工作方式可以提高个人和组织的绩效，增加收益和利润。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增加收益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在激烈的市场竞争中，高效率的工作方式可以提升个人和组织的竞争力，赢得更多的市场份额和客户信任。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任务管理基础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任务分类与优先级划分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重要性与紧急性评估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根据任务的截止日期、影响范围等因素，评估任务的重要性和紧急性，合理安排处理顺序。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将任务按照性质、领域等进行分类，有助于更好地理解和规划工作。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根据任务的重要性和紧急性，将任务划分为高、中、低三个优先级，确保重要任务得到优先处理。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为每项任务设定具体的开始和结束时间，确保按计划进行。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04" r="55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尽早开始工作，避免拖延导致的时间浪费和焦虑。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在工作时保持专注，避免分心，提高工作效率。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确保每个成员清楚自己的职责和任务，避免工作重复或遗漏。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明确责任与分工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建立有效的沟通机制，确保团队成员之间的信息交流畅通，及时解决问题。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利用协作工具如项目管理软件、在线文档等，提高团队协作效率。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协作工具利用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提高工作效率的方法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根据工作的重要性和紧急程度，制定清晰的目标和计划，确保工作有条不紊地进行。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合理安排任务的先后顺序，优先处理重要且紧急的任务，避免在琐碎的事情上浪费时间。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7" r="180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为每项任务设定合理的时间限制，避免拖延和浪费时间，提高工作效率。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制定合理的工作计划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建立明确的操作规范和标准，确保工作的准确性和一致性，减少错误和返工。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去除不必要的步骤和环节，简化工作流程，减少重复性工作，提高工作效率。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利用工具和技术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采用适合的工具和技术，如自动化软件、模板等，提高工作效率和质量。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661" b="26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06" r="1330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https://d.book118.com/178057123033006023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2024-08-29T16:00:58.980</cp:lastPrinted>
  <dcterms:created xsi:type="dcterms:W3CDTF">2024-08-29T08:00:59Z</dcterms:created>
  <dcterms:modified xsi:type="dcterms:W3CDTF">2024-08-29T08:01:01Z</dcterms:modified>
</cp:coreProperties>
</file>