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882D0-7E0B-42D7-8E1D-C2D8FC09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07F74-6404-4054-AA92-D2E062D4F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AC34E-0684-49BE-AEEB-7ED67BB8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BC40E-80A0-4572-848F-4E6AB3432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03926-3B45-418F-8E40-9DCAA47A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E88F79-3266-4167-9D72-3B3D0F6B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C7244-0C75-40F3-A0CD-51F715552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B8E53-00C7-4BD2-BEB9-CE901BBFE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EFA87-FF68-4636-BE77-B850A1B84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2D84E-B69B-467A-8F93-6107F10DA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95970-C84B-49B4-8FC0-36CB38C0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60007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如何成为好老师心得体会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热爱学生与教育事业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具备专业素养与知识能力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注重课堂教学与互动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关注学生个体差异与需求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善于反思与持续改进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合作与分享精神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184" r="111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探讨如何成为好老师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本文旨在探讨如何成为一位优秀的老师，分享一些心得体会和实用建议。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应对教育行业的挑战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随着教育行业的不断变革和发展，老师需要不断提升自己的素质和能力，以更好地应对各种挑战。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优秀的老师不仅教授知识，更能引导学生成长，帮助他们培养积极的人生态度和价值观。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好老师应具备扎实的学科知识和丰富的教学经验，能够灵活运用不同的教学方法和手段，激发学生的学习兴趣和积极性。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具备专业知识和教学技能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好老师应热爱教育事业，关心学生成长，愿意为学生的进步付出心血和努力。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热爱教育事业和学生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好老师应具备高尚的人格魅力和良好的行为举止，成为学生的楷模和榜样，引导学生积极向上、奋发向前。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具备人格魅力和榜样作用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好老师应具备创新精神和学习能力，不断探索新的教学方法和手段，提升自己的教学水平和综合素质。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具备创新精神和学习能力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定义好老师的标准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热爱学生与教育事业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关心学生成长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关注学生需求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积极与学生沟通，了解他们的学习、生活和情感需求，提供个性化的关怀和帮助。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倾听学生心声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耐心倾听学生的想法和意见，尊重学生的差异和多样性，鼓励他们自由表达。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激励学生进步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及时给予学生肯定和鼓励，激发他们的学习动力和自信心，帮助他们实现自我超越。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将教育事业视为自己的使命和责任，全身心投入教学工作，不断提高教学质量和水平。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积极探索教育教学的新理念、新方法和新技术，勇于尝试和改革，推动教育事业的进步和发展。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与同事、学生和家长保持良好的沟通和合作关系，共同为学生的成长和教育事业的发展贡献力量。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投入教育事业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更新知识结构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不断学习和掌握新知识、新技能和新理论，保持知识结构的更新和升级。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通过参加培训、研讨会、教学观摩等方式，提高教学能力和水平，更好地满足学生的学习需求。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关注国内外教育动态和发展趋势，了解不同文化和教育背景下的教育理念和实践，拓宽自己的教育视野。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持续学习与进修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具备专业素养与知识能力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深入掌握学科知识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对所教学科有全面、深入的了解，能够系统、准确地传授给学生。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持续学习更新知识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关注学科前沿动态，不断学习新知识，保持知识的新鲜度和时效性。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能够解答学生疑问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对学生提出的疑问能够给予及时、准确的解答，帮助学生解决学习难题。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精通所教学科知识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了解教育学、心理学等相关理论，能够根据学生的身心特点进行有针对性的教学。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58" b="6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707" r="2470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熟悉教育教学理论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根据教学内容和学生实际情况，选择合适的教学方法，如讲授、讨论、案例分析等。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灵活运用教学方法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鼓励学生参与课堂互动，激发学生的学习兴趣和积极性，提高教学效果。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注重课堂互动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掌握教育教学方法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具备跨学科整合能力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能够将不同学科的知识进行整合，形成综合性的教学内容，培养学生的综合素质。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了解社会、经济、科技等方面的发展趋势，引导学生关注现实问题，培养学生的社会责任感。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了解相关学科知识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对所教学科以外的相关领域有一定的了解，能够为学生提供更为广泛的知识视野。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具备跨学科素养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注重课堂教学与互动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利用多媒体教学资源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结合PPT、视频、音频等多媒体教学资源，使课堂内容更加丰富多彩。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运用讲解、示范、讨论、案例分析等多种教学方法，使课堂内容生动有趣。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富有感染力的语言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使用生动、形象的语言，注意语音语调的抑扬顿挫，吸引学生的注意力。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生动有趣的课堂呈现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通过提问引导学生思考，激发他们的求知欲和探索精神。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提问与启发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鼓励学生提出疑问和不同观点，促进课堂交流和思想碰撞。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鼓励质疑与讨论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教授学生学习方法和技巧，培养他们的自主学习能力和终身学习习惯。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培养学生的自主学习能力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引导学生主动思考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https://d.book118.com/178060007020006043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2024-09-22T14:26:33.550</cp:lastPrinted>
  <dcterms:created xsi:type="dcterms:W3CDTF">2024-09-22T06:26:33Z</dcterms:created>
  <dcterms:modified xsi:type="dcterms:W3CDTF">2024-09-22T06:26:35Z</dcterms:modified>
</cp:coreProperties>
</file>