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4443E-186E-48DC-8E81-8BFC9EEC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F71A-CD1F-48C0-A4C9-91938878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CD904-0B66-4F78-AE57-365211FC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25B39-1DBC-453F-BBA5-54C8947C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2C19B-C46B-4948-8A6A-C0B98A7A5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C2C352-AC18-46C3-A2AC-CEAD845A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B5E1C-F294-4FC9-B6F4-9D2E2BA4F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220D7-B01A-4ACD-A0F5-83171210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4FCB8-4EAA-47B9-9315-7D94859DD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52F4E-E58A-46E4-882F-01483ED7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AA00C-D44D-4709-84B4-DE92D700C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0031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护理人员应急预案培训灾难管理中的心理支持与疏导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灾难管理概述与护理人员角色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灾难现场心理反应与需求评估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基本心理支持技能培训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特殊情况下心理疏导策略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合作与协调在灾难管理中作用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灾难管理概述与护理人员角色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灾难定义及分类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指自然或人为因素造成的大规模人员伤亡、财产损失及社会功能严重受损的事件。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包括自然灾害（如地震、洪水、台风等）和人为灾害（如战争、恐怖袭击、工业事故等）。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81" r="398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一线救援人员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心理支持提供者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护理人员通常是第一时间到达灾难现场的专业人员，负责实施紧急医疗救援。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在灾难发生后，护理人员需关注受灾人群的心理状况，提供必要的心理支持和疏导。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护理人员需与医疗团队、救援机构、受灾人群等多方进行有效沟通，确保救援工作的顺利进行。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护理人员在灾难管理中重要性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灾难心理支持与疏导意义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灾难事件往往给受灾人群带来巨大的心理压力和恐惧感，及时的心理支持和疏导有助于缓解这些压力。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灾难事件可能导致受灾人群出现急性应激反应、创伤后应激障碍等心理问题，及时的心理干预有助于预防这些心理创伤的发生。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心理支持和疏导不仅有助于受灾人群的心理康复，还能促进其身体健康和全面康复。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预防心理创伤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促进身心康复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灾难现场心理反应与需求评估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恐慌和焦虑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悲伤和沮丧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愤怒和攻击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受灾人群常见心理反应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灾难可能导致人员伤亡和财产损失，受灾人群会因此感到悲伤和沮丧，甚至产生自责和无助感。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在面对灾难的压力和痛苦时，一些受灾人群可能会产生愤怒情绪，甚至对外界产生攻击行为。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面对突如其来的灾难，受灾人群往往会感到极度的恐慌和焦虑，担心自身和家人的安全。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通过观察受灾人群的行为、情绪和言语表达，了解其心理需求和状况。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与受灾人群进行面对面的交流，倾听他们的心声和需求，获取更详细的信息。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设计针对受灾人群的心理需求问卷，通过统计分析了解整体需求和个体差异。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评估受灾人群心理需求方法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个体差异考虑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建立社会支持系统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制定个性化心理支持计划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向受灾人群提供关于灾难、救援和重建等方面的信息，帮助他们了解现状和未来计划，减少不确定性和焦虑感。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通过倾听、安慰、鼓励等方式，帮助受灾人群疏导负面情绪，缓解心理压力。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根据受灾人群的年龄、性别、文化背景和受灾程度等个体差异，制定个性化的心理支持计划。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协助受灾人群与家人、朋友和社区建立联系，获得更多的社会支持和帮助。同时，鼓励他们参与社区活动，增强归属感和自我价值感。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基本心理支持技能培训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积极倾听，给予患者充分的表达空间，不打断患者发言。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使用简单明了的语言，避免使用专业术语，确保患者正确理解信息。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注意面部表情、肢体语言和语气，传递出关心和支持的信息。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23" r="28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情绪调节方法教授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深呼吸和放松训练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指导患者进行深呼吸和渐进性肌肉松弛训练，以缓解紧张和焦虑情绪。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鼓励患者关注积极方面，培养乐观态度，提高应对压力的能力。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教导患者识别、接纳并适当表达情绪，以减轻内心压力。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https://d.book118.com/178060031102006040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2024-09-19T04:10:31.954</cp:lastPrinted>
  <dcterms:created xsi:type="dcterms:W3CDTF">2024-09-18T20:10:31Z</dcterms:created>
  <dcterms:modified xsi:type="dcterms:W3CDTF">2024-09-18T20:10:34Z</dcterms:modified>
</cp:coreProperties>
</file>