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97F1E-98C3-4125-BC04-C4794C2BB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7870A-A1C0-4347-A294-0E0EB007E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08BC6-14CC-40F1-9CE3-23374B8F5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A06DA-7255-414F-99C9-3B71F664C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7C57D-3F4C-4B1C-A853-340448AD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6AA37-5847-414E-A80B-0AE817604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7045A7-82B9-42F7-B777-D049E702D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1D968-351B-4608-9FDA-CFF53D7D1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C377A-22E1-4179-8746-04B7A0DA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C9C11-D885-4915-98DE-21D60FAFE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D6DD7-E1DC-43BD-9370-5A696B92C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61113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中考英语阅读理解经典题目解析与提示指南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阅读理解题型概述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经典题目解析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Guide to problem-solving steps and techniques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Classic Question Practical Exercise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Strategies for improving reading comprehension ability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Exam preparation suggestions and psychological adjustment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阅读理解题型概述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细节理解题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主旨大意题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词义猜测题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题型分类及特点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考查对文章具体细节的理解和获取信息的能力，答案通常可以直接在文中找到。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考查根据文章内容进行逻辑推理和判断的能力，答案需要通过对文中信息的分析和推断得出。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考查对文章中心思想或主旨大意的把握，需要通过对全文的理解和分析来得出答案。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考查根据上下文猜测生词或短语意思的能力，需要利用语境线索和构词法等知识来推测词义。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在阅读文章之前，先浏览一遍题干，了解问题的类型和需要关注的信息点。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预览题干，明确问题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速读全文，抓住大意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细读题干，定位答案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复核答案，确保准确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快速阅读全文，了解文章的大致内容和结构，为后续的细节阅读和答题做好准备。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仔细阅读题干，明确问题的具体要求，然后回到文章中定位相关段落和语句，寻找答案。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在得出答案后，要仔细复核一遍，确保答案的准确性和完整性。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误区一：忽视文章整体理解，只关注细节信息。应对方法：在阅读文章时，要注意把握文章的整体结构和中心思想，不要只关注细节信息而忽略了对全文的理解。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误区二：主观臆断，缺乏依据。应对方法：在回答问题时，要依据文章中的客观事实进行推理和判断，避免主观臆断和无依据的猜测。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误区三：词义猜测不准确。应对方法：在猜测词义时，要充分利用上下文语境和构词法等知识，同时结合文章的整体理解来推测词义。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误区四：时间分配不合理。应对方法：在做阅读理解题时，要合理分配时间，确保有足够的时间来阅读文章和回答问题，同时也要注意控制答题速度，避免在个别难题上花费过多时间而影响整体答题进度。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常见误区及应对方法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经典题目解析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在阅读文章时，注意关注时间、地点、人物、事件等关键信息，这些信息通常是事实细节题的答案来源。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542" b="2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根据题干中的关键词，迅速定位到原文中的相关句子或段落，找到支持答案的原文证据。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定位原文证据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在选择答案时，注意排除那些与原文不符或夸大其词的干扰选项，确保选择的答案是准确无误的。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排除干扰选项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事实细节题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推理判断题要求考生理解文章的深层含义，包括作者的态度、观点、写作目的等。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理解文章深层含义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利用上下文线索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谨慎选择答案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在推理判断时，要充分利用上下文线索，理解句子之间的逻辑关系，从而推断出正确答案。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在选择答案时，要谨慎考虑每个选项的可能性，并结合文章内容进行综合判断。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推理判断题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Main ideas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寻找主题句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在阅读文章时，注意寻找每个段落的主题句，这些句子通常位于段落的开头或结尾，概括了段落的主要内容。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整合段落信息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在理解每个段落主题句的基础上，整合各个段落的信息，概括出文章的中心思想。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注意文章结构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不同的文章有不同的结构方式，注意理解文章的结构有助于更好地把握文章的主旨大意。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积累常见词汇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扩大词汇量是提高阅读理解能力的基础。平时要注意积累常见的词汇和短语，掌握它们的基本含义和用法。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利用上下文猜测词义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在阅读过程中遇到生词时，可以利用上下文线索猜测词义。通过理解句子或段落的整体意思来推断生词的含义。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注意一词多义现象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有些单词在不同的语境下有不同的含义，要注意根据上下文判断单词的具体含义。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Vocabulary comprehension questions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Guide to problem-solving steps and techniques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Skim through the article quickly to get a general understanding of the topic and main idea.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Pay attention to the title, headings, and opening and closing paragraphs for clues about the main idea.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50" b="1115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742" b="3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Identify the author's purpose and point of view to better understand the article's context.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Preview the article to understand the main idea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8607" b="386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Clarify the meaning of the question and clarify the task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Read the question carefully to understand what information is being asked for.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Identify key words and phrases in the question to help focus your search for answers.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Determine the type of question (e.g., fact, inference, vocabulary, main idea) to help guide your approach to finding answers.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Scan the article for specific details that relate to the question.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6667" b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context clues to help determine the meaning of unfamiliar words or phrases.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Pay attention to transition words and phrases that indicate relationships between ideas.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Compare and contrast information presented in the article to distinguish between fact and opinion.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Identify key information and carefully discern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https://d.book118.com/178061113104006037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2024-09-17T14:08:48.366</cp:lastPrinted>
  <dcterms:created xsi:type="dcterms:W3CDTF">2024-09-17T06:08:48Z</dcterms:created>
  <dcterms:modified xsi:type="dcterms:W3CDTF">2024-09-17T06:08:50Z</dcterms:modified>
</cp:coreProperties>
</file>