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1C126-FAA6-4975-A073-2135F2ED4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5AC9A-54F5-435F-BAF2-383DC9389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5A97A8-DC27-402F-B3F4-C03FDA624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5ADEB9-0B20-442B-BDAB-CA1E32F53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74EDE5-34F6-432F-9EFE-ED4CEB2FB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A8D06D-9E53-4F18-AE81-39312D2C5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128078-EECD-4BAA-BB7D-CCA46BB42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EFB04D-4B58-4F04-B615-08F4C53FF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2BA006-4857-45AB-805E-45546EBEF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BEB27-4652-4C91-9371-0CE0F831E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71F91-E27F-4CE4-98A8-D7A9CE040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6301000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张首晟教授(量子计算、人工智能与区块链)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 b="1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量子计算前沿进展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人工智能在量子计算中的应用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区块链技术与量子安全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跨领域合作推动量子科技发展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量子计算前沿进展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可解决传统计算机难以处理的复杂问题，如因子分解、优化问题等。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对于加密和信息安全领域有重要意义，可破解传统密码学算法。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76" r="967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利用量子力学中的叠加态和纠缠态进行计算，具有并行性、高效性等优势。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量子计算原理及优势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国际上，美国、中国、欧洲等国家都在积极投入量子计算研究，竞争日益激烈。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国内方面，中科院、清华、北大等高校和科研机构在量子计算领域取得重要进展。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趋势方面，量子计算硬件和软件的不断完善，以及与应用领域的结合将更加紧密。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量子比特的稳定性和可控性是关键技术之一，需要解决退相干等问题。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量子纠缠的控制和利用是另一关键技术，需要实现高效、稳定的纠缠源和测量设备。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面临的挑战包括实现大规模量子计算、提高计算精度和稳定性、降低成本等。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应用前景广阔，可应用于化学模拟、优化问题、机器学习等领域。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产业价值巨大，可推动信息技术、人工智能、新材料等产业的创新发展。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对于国家安全、经济发展和社会进步具有重要意义。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应用前景与产业价值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人工智能在量子计算中的应用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AI在量子纠错中的应用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利用AI技术识别和纠正量子计算中的错误，提高量子计算的可靠性。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利用AI技术优化量子算法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通过机器学习等方法，自动搜索和优化量子算法，提高算法效率和准确性。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AI辅助量子模拟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借助AI技术，对复杂的量子系统进行建模和模拟，以加速新材料、药物等领域的研发进程。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AI辅助量子算法设计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AI驱动量子硬件优化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AI辅助量子硬件设计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通过AI技术优化量子硬件设计，提高硬件性能、降低能耗和成本。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AI在量子控制中的应用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利用AI技术对量子硬件进行精确控制，实现高质量的量子门操作和量子态制备。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AI驱动量子硬件自适应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借助AI技术，使量子硬件能够自适应不同的计算任务和环境变化，提高硬件的灵活性和可用性。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结合量子计算和AI技术，开发高效的机器学习算法，应用于图像识别、自然语言处理等领域。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量子机器学习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利用AI技术优化量子优化算法，解决复杂的组合优化问题，如交通路线规划、物流优化等。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量子优化算法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结合AI和量子计算技术，开发安全高效的量子密码算法，保障信息安全和隐私保护。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量子密码学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AI与量子计算结合的创新应用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实现大规模、高质量的量子计算和AI技术的结合仍面临诸多技术挑战，如量子硬件的稳定性、可扩展性等。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技术挑战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如何将AI与量子计算结合应用于实际问题中，并验证其有效性和优越性，是未来的重要研究方向。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应用挑战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333" r="19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随着技术的不断进步和应用场景的不断拓展，AI与量子计算的结合将在更多领域发挥重要作用，推动科技和社会的快速发展。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发展前景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挑战与未来发展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区块链技术与量子安全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https://d.book118.com/178063010001006043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2024-09-22T08:15:29.973</cp:lastPrinted>
  <dcterms:created xsi:type="dcterms:W3CDTF">2024-09-22T00:15:29Z</dcterms:created>
  <dcterms:modified xsi:type="dcterms:W3CDTF">2024-09-22T00:15:32Z</dcterms:modified>
</cp:coreProperties>
</file>