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78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9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DC5E3-7B80-4E8C-964E-C9F9C70A1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DD578-7D69-4F06-9392-4619E8471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C424A-BB71-4850-8C97-716984947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94595-2C0A-4347-8BA9-877E3802B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83B774-17A2-43E9-881D-C8B7A5D7B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329742-0E2D-440A-AE3B-31A09AD0B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BCF3F5-039C-42A2-855F-46A1772DE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EC28F-844C-47F1-B4FE-CED77BBC9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B40C9-FDD3-4BCF-A488-DC0B4B3DF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EA27B-6900-4929-BEED-D373788D8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898F0-80D1-4F4E-B9E2-EF4B00600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776" r:id="rId2"/>
    <p:sldLayoutId id="2147486777" r:id="rId3"/>
    <p:sldLayoutId id="2147486778" r:id="rId4"/>
    <p:sldLayoutId id="2147486779" r:id="rId5"/>
    <p:sldLayoutId id="2147486780" r:id="rId6"/>
    <p:sldLayoutId id="2147486781" r:id="rId7"/>
    <p:sldLayoutId id="2147486782" r:id="rId8"/>
    <p:sldLayoutId id="2147486783" r:id="rId9"/>
    <p:sldLayoutId id="2147486784" r:id="rId10"/>
    <p:sldLayoutId id="214748678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tags" Target="../tags/tag285.xml" /><Relationship Id="rId13" Type="http://schemas.openxmlformats.org/officeDocument/2006/relationships/tags" Target="../tags/tag286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5.xml" /><Relationship Id="rId11" Type="http://schemas.openxmlformats.org/officeDocument/2006/relationships/tags" Target="../tags/tag296.xml" /><Relationship Id="rId12" Type="http://schemas.openxmlformats.org/officeDocument/2006/relationships/tags" Target="../tags/tag297.xml" /><Relationship Id="rId13" Type="http://schemas.openxmlformats.org/officeDocument/2006/relationships/tags" Target="../tags/tag298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tags" Target="../tags/tag293.xml" /><Relationship Id="rId9" Type="http://schemas.openxmlformats.org/officeDocument/2006/relationships/tags" Target="../tags/tag29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63106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安全生产板报与宣传培训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安全生产板报制作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安全生产宣传培训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安全生产知识普及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安全生产案例分析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安全生产经验分享与交流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安全生产板报制作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板报内容策划</a:t>
            </a:r>
            <a:endParaRPr lang="zh-CN" altLang="en-US"/>
          </a:p>
        </p:txBody>
      </p:sp>
      <p:sp>
        <p:nvSpPr>
          <p:cNvPr id="10493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安全生产理念：宣传企业的安全生产理念，强调安全意识的重要性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安全生产知识：普及安全知识，包括防火、防爆、防触电等方面的内容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事故案例分析：分析典型事故案例，总结经验教训，提醒员工注意防范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安全生产法律法规：介绍国家及地方的安全生产法律法规，提高员工对安全生产的认识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板报版面设计</a:t>
            </a:r>
            <a:endParaRPr lang="zh-CN" altLang="en-US"/>
          </a:p>
        </p:txBody>
      </p:sp>
      <p:sp>
        <p:nvSpPr>
          <p:cNvPr id="104938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标题：突出主题，吸引眼球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图片：选用与主题相关的图片，增加视觉冲击力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色彩搭配：运用合适的色彩搭配，使板报更加醒目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文字排版：合理安排文字排版，使内容更加清晰易读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板报素材收集与整理</a:t>
            </a:r>
            <a:endParaRPr lang="zh-CN" altLang="en-US"/>
          </a:p>
        </p:txBody>
      </p:sp>
      <p:sp>
        <p:nvSpPr>
          <p:cNvPr id="104942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收集素材：通过各种渠道获取与安全生产相关的图片、数据、案例等素材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整理素材：对收集到的素材进行分类、筛选、加工，确保素材的质量和可用性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设计版面：根据板报的主题和目的，设计合理的版面布局和排版方式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制作板报：将整理好的素材按照设计好的版面布局进行排版和制作，确保板报的视觉效果和信息传达效果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板报制作技巧</a:t>
            </a:r>
            <a:endParaRPr lang="zh-CN" altLang="en-US"/>
          </a:p>
        </p:txBody>
      </p:sp>
      <p:sp>
        <p:nvSpPr>
          <p:cNvPr id="104947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制作标题和副标题：制作标题和副标题，突出主题和内容，吸引观众的注意力。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8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添加图片和图表：添加与主题和内容相关的图片和图表，增强视觉效果和可读性。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完善细节：完善板报的细节，如文字排版、色彩搭配、字体选择等，确保板报的整体效果和质量。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0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确定主题和内容：根据安全生产宣传需求，确定板报的主题和内容，突出重点和亮点。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9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选择合适的板材：根据主题和内容，选择合适的板材，如木板、KT板等，确保板材的质量和稳定性。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0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2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设计版面布局：根据主题和内容，设计版面布局，合理安排文字、图片、图表等元素的位置和大小。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安全生产宣传培训</a:t>
            </a:r>
            <a:endParaRPr lang="zh-CN" altLang="en-US"/>
          </a:p>
        </p:txBody>
      </p:sp>
      <p:sp>
        <p:nvSpPr>
          <p:cNvPr id="10495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宣传培训目的与意义</a:t>
            </a:r>
            <a:endParaRPr lang="zh-CN" altLang="en-US"/>
          </a:p>
        </p:txBody>
      </p:sp>
      <p:sp>
        <p:nvSpPr>
          <p:cNvPr id="104965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促进企业安全生产管理水平的提升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提高员工安全意识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增强员工安全操作技能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预防和减少安全事故的发生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宣传培训内容与方法</a:t>
            </a:r>
            <a:endParaRPr lang="zh-CN" altLang="en-US"/>
          </a:p>
        </p:txBody>
      </p:sp>
      <p:sp>
        <p:nvSpPr>
          <p:cNvPr id="10497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培训对象：企业员工、管理人员等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培训内容：安全生产法律法规、安全操作规程、应急救援等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培训形式：讲座、案例分析、互动讨论等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培训效果评估：通过考试、问卷调查等方式对培训效果进行评估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宣传培训效果评估</a:t>
            </a:r>
            <a:endParaRPr lang="zh-CN" altLang="en-US"/>
          </a:p>
        </p:txBody>
      </p:sp>
      <p:sp>
        <p:nvSpPr>
          <p:cNvPr id="10497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培训内容与形式：介绍培训所涵盖的主题、方法、时间等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参与人员：说明参与培训的人员数量、类型、背景等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培训效果评估方法：介绍如何对培训效果进行评估，包括问卷调查、考试、实际操作评估等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培训效果评估结果：展示培训效果评估的结果，包括满意度、知识掌握程度等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8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宣传培训改进措施</a:t>
            </a:r>
            <a:endParaRPr lang="zh-CN" altLang="en-US"/>
          </a:p>
        </p:txBody>
      </p:sp>
      <p:sp>
        <p:nvSpPr>
          <p:cNvPr id="10498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培训内容多样化：增加案例分析、模拟演练等互动环节，提高培训效果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培训方式创新：采用线上+线下相结合的方式，扩大培训覆盖面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培训师资力量提升：加强师资队伍建设，提高培训质量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培训效果评估：建立培训效果评估机制，及时反馈并改进培训内容和方法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8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安全生产知识普及</a:t>
            </a:r>
            <a:endParaRPr lang="zh-CN" altLang="en-US"/>
          </a:p>
        </p:txBody>
      </p:sp>
      <p:sp>
        <p:nvSpPr>
          <p:cNvPr id="10498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/>
        <p:cNvGrpSpPr/>
        <p:nvPr/>
      </p:nvGrpSpPr>
      <p:grpSpPr>
        <a:xfrm>
          <a:off x="0" y="0"/>
          <a:ext cx="0" cy="0"/>
        </a:xfrm>
      </p:grpSpPr>
      <p:sp>
        <p:nvSpPr>
          <p:cNvPr id="1050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安全生产法律法规</a:t>
            </a:r>
            <a:endParaRPr lang="zh-CN" altLang="en-US"/>
          </a:p>
        </p:txBody>
      </p:sp>
      <p:sp>
        <p:nvSpPr>
          <p:cNvPr id="105000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00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1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01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2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安全生产法律法规的执行与监督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02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违反安全生产法律法规的后果与责任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02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国家安全生产法律法规体系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02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安全生产法律法规的主要内容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/>
        <p:cNvGrpSpPr/>
        <p:nvPr/>
      </p:nvGrpSpPr>
      <p:grpSpPr>
        <a:xfrm>
          <a:off x="0" y="0"/>
          <a:ext cx="0" cy="0"/>
        </a:xfrm>
      </p:grpSpPr>
      <p:sp>
        <p:nvSpPr>
          <p:cNvPr id="1050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安全生产基本知识</a:t>
            </a:r>
            <a:endParaRPr lang="zh-CN" altLang="en-US"/>
          </a:p>
        </p:txBody>
      </p:sp>
      <p:sp>
        <p:nvSpPr>
          <p:cNvPr id="105006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06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7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07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7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安全生产标准：介绍行业标准和规范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08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安全生产责任制：明确各级管理人员和员工在安全生产中的职责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08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安全生产定义：指在生产过程中保障人身安全和财产安全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08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安全生产法规：介绍国家相关法规和政策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/>
        <p:cNvGrpSpPr/>
        <p:nvPr/>
      </p:nvGrpSpPr>
      <p:grpSpPr>
        <a:xfrm>
          <a:off x="0" y="0"/>
          <a:ext cx="0" cy="0"/>
        </a:xfrm>
      </p:grpSpPr>
      <p:sp>
        <p:nvSpPr>
          <p:cNvPr id="1050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危险源辨识与风险控制</a:t>
            </a:r>
            <a:endParaRPr lang="zh-CN" altLang="en-US"/>
          </a:p>
        </p:txBody>
      </p:sp>
      <p:sp>
        <p:nvSpPr>
          <p:cNvPr id="105012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2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2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危险源辨识：识别潜在的危险因素和风险点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2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2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3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风险评估：对危险源进行评估，确定其可能造成的危害程度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3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3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风险控制措施：采取有效的措施，降低或消除危险源带来的风险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4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4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培训与宣传：加强员工对危险源辨识和风险控制的认识，提高安全意识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https://d.book118.com/178063106026006041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0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62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宋体</vt:lpstr>
      <vt:lpstr>Wingdings</vt:lpstr>
      <vt:lpstr>Office Theme</vt:lpstr>
      <vt:lpstr>安全生产板报与宣传培训</vt:lpstr>
      <vt:lpstr>目录</vt:lpstr>
      <vt:lpstr>单击此处添加章节标题</vt:lpstr>
      <vt:lpstr>安全生产板报制作</vt:lpstr>
      <vt:lpstr>板报内容策划</vt:lpstr>
      <vt:lpstr>板报版面设计</vt:lpstr>
      <vt:lpstr>板报素材收集与整理</vt:lpstr>
      <vt:lpstr>板报制作技巧</vt:lpstr>
      <vt:lpstr>安全生产宣传培训</vt:lpstr>
      <vt:lpstr>宣传培训目的与意义</vt:lpstr>
      <vt:lpstr>宣传培训内容与方法</vt:lpstr>
      <vt:lpstr>宣传培训效果评估</vt:lpstr>
      <vt:lpstr>宣传培训改进措施</vt:lpstr>
      <vt:lpstr>安全生产知识普及</vt:lpstr>
      <vt:lpstr>安全生产法律法规</vt:lpstr>
      <vt:lpstr>安全生产基本知识</vt:lpstr>
      <vt:lpstr>危险源辨识与风险控制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2024-09-19T20:38:59.415</cp:lastPrinted>
  <dcterms:created xsi:type="dcterms:W3CDTF">2024-09-19T12:38:59Z</dcterms:created>
  <dcterms:modified xsi:type="dcterms:W3CDTF">2024-09-19T12:39:01Z</dcterms:modified>
</cp:coreProperties>
</file>