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74843-D627-44A4-9EDF-37074E545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C2D03-F48B-45D6-8684-DAE277DAA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05E60-C9D6-4338-8A27-1E444F085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EE9CF-875E-4D0A-9004-78CE939BB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108C8-482D-4BCD-96E7-4792E4B3D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91771-19EE-4865-BDF6-BFBFF8D68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B7926-DE26-4988-9346-3EE3D694F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0B593-5AE3-46BC-9A94-21EF3D62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81E0E-2A80-4F5C-B164-19250E083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E0BD5-BF53-4661-8C57-1EAFADA9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D9111-4C5E-4039-9C0F-0A7D72C8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64000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公共部门的人力资源的薪酬管理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薪酬制度设计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绩效与激励机制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福利及其他待遇管理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薪酬调整与优化策略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指员工因向所在的组织提供劳务而获得的各种形式的酬劳。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基本工资、奖金、津贴、补贴、福利等。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薪酬定义及构成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吸引和留住组织需要的优秀员工；鼓励员工积极提高工作所需要的技能和能力；鼓励员工高效率地工作。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对外具有竞争力原则；对内具有公正性原则；对员工具有激励性原则；对成本具有控制性原则。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公共部门的薪酬结构相对稳定，调整周期较长。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公共部门的薪酬管理需要遵循一定的规范和标准，如国家公务员的薪酬制度。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公共部门的薪酬分配需要体现公平性，避免收入差距过大。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公共部门的薪酬制度需要具有一定的激励性，以激发员工的工作积极性和创造力。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公共部门薪酬特点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薪酬制度设计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通过对公共部门内各个职位的职责、任务、工作环境等进行系统分析，明确各职位的工作要求和特点。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基于职位分析的结果，采用科学的方法对各职位的相对价值进行评估，为薪酬制度设计提供依据。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职位分析与评价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通过对公共部门所在地区和行业进行薪酬水平调查，了解同类职位的市场薪酬水平。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预算约束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绩效挂钩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根据公共部门的预算状况，合理确定薪酬总额和各个职位的薪酬水平。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将薪酬水平与个人和团队的绩效表现挂钩，激励员工提高工作绩效。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薪酬水平确定方法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根据职位评价和市场调查结果，确定各职位的基本薪酬水平。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基本薪酬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设立绩效工资、奖金等绩效薪酬，鼓励员工积极工作、创新进取。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绩效薪酬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针对特定岗位或工作环境，设立相应的津贴和补贴，如岗位津贴、交通补贴等。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津贴补贴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提供完善的的社会保险、住房公积金等福利保障，增强员工的归属感和忠诚度。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福利保障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薪酬结构设计策略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绩效与激励机制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设定明确的考核标准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根据公共部门的特点和岗位职责，设定客观、公正的绩效考核标准，确保考核结果的公平性和准确性。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从工作业绩、能力、态度等多个维度对员工进行全面评估，确保考核结果的全面性和客观性。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定期考核与反馈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建立定期考核制度，及时向员工反馈考核结果，帮助员工了解自身优缺点，明确改进方向。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根据员工需求和企业文化，设计合理的物质奖励和精神奖励措施，激发员工的工作积极性和创造力。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物质奖励与精神奖励相结合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对于违反规章制度、工作失误等行为，设定明确的惩罚措施，以维护企业纪律和保障工作质量。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惩罚措施明确化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确保奖励与惩罚措施的实施过程公开透明，避免主观因素和歧视现象，维护员工的合法权益。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奖励与惩罚公平公正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奖励与惩罚措施设计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https://d.book118.com/178064000036006032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2024-09-09T14:59:32.766</cp:lastPrinted>
  <dcterms:created xsi:type="dcterms:W3CDTF">2024-09-09T06:59:32Z</dcterms:created>
  <dcterms:modified xsi:type="dcterms:W3CDTF">2024-09-09T06:59:34Z</dcterms:modified>
</cp:coreProperties>
</file>