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8CBB4B-1321-488B-B58E-8C4FAA74E8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40312A-28FA-4E3A-AD4E-7A9CC52BE9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492BE4-B8FE-48D5-BCDE-DD0C6E191A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7BBF74-6E7F-4604-AADC-9BE93812D6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4F984F-E4A7-4CBA-AE5C-0F2E3BE699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394FF3-F9A3-42DD-AD58-3479202118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8AF6B1-F18A-4C0A-9BB4-05EA6E7729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8F0ABA-8037-43F9-8D30-35419DB3E5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8F2D7E-BC3C-4C4F-9B10-174EB20DB0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D83437-0F18-4DD7-8717-D25594906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E7A331-BDB9-47FB-8557-0AA50AB0C4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64001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注重创新创业培养新材料科学与技术产业领域研究与应用人才</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汇报人：PPT可修改</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创新创业人才培养策略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新材料研究与应用领域拓展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创新创业在新材料产业中的实践案例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0" r="2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随着科技的不断进步，新材料产业已成为全球经济发展的重要引擎，对于提升国家竞争力、推动产业升级具有重大意义。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新材料产业快速发展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在新材料领域，创新创业人才的培养是产业持续发展的关键。当前，新材料产业正面临技术更新迅速、市场需求多样等挑战，亟需培养具备创新创业精神和实践能力的人才。</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创新创业人才培养紧迫性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促进产业升级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创新创业人才通过开发新技术、新产品，推动新材料产业向高端、智能化方向发展，促进产业升级和经济增长。</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推动技术突破</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创新创业人才具备敢于探索、勇于创新的精神，能够在新材料领域推动技术突破，加速科研成果转化。</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应对全球竞争</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在全球经济一体化的背景下，新材料领域的竞争愈发激烈。培养创新创业人才有助于提升我国新材料产业的国际竞争力，抢占发展制高点。</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5000" r="250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708" r="20708"/>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创新创业在新材料领域的重要性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新材料科学与技术产业概述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788" b="1678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新材料是指新近发展或正在发展的具有优异性能的结构材料和有特殊性质的功能材料。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按照材料的性质，新材料可分为金属材料、无机非金属材料、有机高分子材料、先进复合材料四大类。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新材料的分类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新材料的定义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当前，新材料产业已经成为全球范围内发展最快、最具活力的产业之一。各国政府和企业纷纷加大投入，推动新材料技术的研发和应用。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新材料产业现状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新材料产业将继续保持快速发展态势，呈现出以下趋势：一是高性能化、功能化、智能化方向发展；二是绿色环保、可持续发展成为重要方向；三是多学科交叉融合推动新材料创新；四是新材料与信息技术、生物技术等多领域交叉融合，推动产业变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新材料产业发展趋势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新材料产业现状及发展趋势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创新创业在新材料产业中的机遇与挑战</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新材料产业的快速发展为创新创业提供了广阔的空间和机遇。一方面，新材料技术的不断涌现为创新创业提供了源源不断的技术支持；另一方面，新材料产业的市场需求不断增长，为创新创业提供了广阔的市场前景。</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创新创业在新材料产业中的机遇</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尽管新材料产业充满了机遇，但也面临着诸多挑战。一是技术难度大，需要高水平的研发团队和先进的技术设备；二是市场风险高，新材料市场波动大，需要敏锐的市场洞察力和风险管理能力；三是资金需求大，新材料技术的研发和应用需要大量的资金支持；四是人才短缺，新材料领域的高端人才稀缺，需要加强人才培养和引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创新创业在新材料产业中的挑战</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创新创业人才培养策略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创新思维训练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通过开设创新思维训练课程，引导学生突破传统思维模式，培养独立思考和解决问题的能力。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创业精神培育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鼓励学生树立创业意识，通过创业教育和实践活动培养学生的创业精神和团队协作能力。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831" r="20831"/>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创新思维与创业精神培养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224" r="1722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跨学科课程设置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构建跨学科课程体系，促进学生掌握新材料科学与技术领域的基础理论和前沿技术。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实践能力培养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加强实验教学、科研训练和企业实习等实践教学环节，提高学生的实践能力和创新创业能力。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跨学科知识融合与实践能力提升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产学研合作与协同育人模式探索</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产学研合作平台建设</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搭建产学研合作平台，促进高校、科研机构和企业之间的深度合作，共同推动新材料科学与技术的发展。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协同育人模式创新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探索高校与企业协同育人的新模式，如共建实验室、联合培养研究生等，实现人才培养与产业需求的紧密结合。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https://d.book118.com/178064001007006036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2024-09-15T03:53:13.422</cp:lastPrinted>
  <dcterms:created xsi:type="dcterms:W3CDTF">2024-09-14T19:53:13Z</dcterms:created>
  <dcterms:modified xsi:type="dcterms:W3CDTF">2024-09-14T19:53:15Z</dcterms:modified>
</cp:coreProperties>
</file>