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2BF94-9EFC-4BCB-B6C7-E4B6C2CBF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74F24-5229-45F6-87FA-590050369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2B0F2-BF70-40E7-A9EE-9C00AB4C2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0C551-D4EB-42C6-89F4-6C72C6D9D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D7630B-BD67-49CE-BB11-3DEFF5940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F30A3-5D0C-4351-9BF1-7FA4CED1F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E5E7F6-69D5-4A73-9705-6A56FE6E6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1DA28-E8C9-432A-91CD-30ED601D6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34961-AD20-47A0-997D-AE6820B09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5BEFF-ED92-4076-99CD-033B55DCD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A1E04-A917-4619-B758-1DBFBFB9C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65063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化学品管理的安全监督与检查机制与控制措施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化学品管理现状及风险分析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安全监督与检查机制建立与完善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控制措施制定与实施效果评估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企业内部自查自纠与外部监管协同推进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保障人类健康和环境安全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通过对化学品的严格监管和控制，防止其对人类健康和环境造成不良影响。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促进化学工业可持续发展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通过规范化学品管理，推动化学工业向更加环保、高效的方向发展。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履行国际义务和责任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遵守国际化学品管理公约和法规，展示负责任大国形象。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化学品生产、储存、运输环节的安全监管情况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化学品管理法规、标准制定及执行情况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化学品事故应急处理能力和机制建设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化学品安全宣传教育及培训情况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39" r="123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3925" r="23925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化学品管理现状及风险分析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25" r="301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26" r="306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655" r="38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根据化学品的危险性质，可分为爆炸品、压缩气体和液化气体、易燃液体、易燃固体等类别。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危险化学品的分类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不同类别的化学品具有不同的物理和化学性质，如易燃、易爆、有毒、腐蚀等。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各类化学品的特性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化学品分类与特性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国外化学品管理现状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发达国家在化学品管理方面有着较为完善的法律法规和标准体系，对化学品的生产、储存、运输和使用等环节都有严格的监管措施。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国内化学品管理现状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我国化学品管理起步较晚，虽然近年来加强了相关法规和标准的建设，但在执行层面仍存在诸多不足，如监管力度不够、企业安全意识淡薄等。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国内外差距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与发达国家相比，我国在化学品管理的法律法规、标准体系、监管措施等方面仍存在较大差距。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国内外化学品管理现状及差距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通过对化学品的生产、储存、运输和使用等环节进行全面分析，识别出可能存在的风险点。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针对识别出的风险点，采用科学的方法和手段进行评估，确定风险的等级和影响范围。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根据风险评估结果，制定相应的风险控制措施，如加强监管、提高安全意识、完善应急预案等。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安全监督与检查机制建立与完善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《中华人民共和国安全生产法》等相关法律法规，明确化学品生产、储存、运输、使用等各环节的安全管理要求。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国家及地方政策要求，如《危险化学品安全管理条例》等，对化学品的安全监督与检查提出具体规定。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国际公约与标准，如《作业场所安全使用化学品公约》等，提供化学品管理的国际规范与指导。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法律法规依据及政策要求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国家及地方安全生产监督管理部门，负责化学品安全生产的综合监督管理工作。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环境保护部门，负责化学品环境污染防治的监督管理工作。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交通运输部门，负责化学品运输安全的监督管理工作。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其他相关部门，如质检、卫生等，在各自职责范围内负责化学品的安全监督与检查工作。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安全监督与检查机构设置及职责划分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https://d.book118.com/178065063056006032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2024-09-09T21:51:54.167</cp:lastPrinted>
  <dcterms:created xsi:type="dcterms:W3CDTF">2024-09-09T13:51:54Z</dcterms:created>
  <dcterms:modified xsi:type="dcterms:W3CDTF">2024-09-09T13:51:56Z</dcterms:modified>
</cp:coreProperties>
</file>