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2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B907B-235A-4EEA-B781-9A7CF00DB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95007-BDF1-4893-A4FD-EF042224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84A2A-B14F-4BAF-9E80-99CDDD0CB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98CD4-E483-4A37-8649-3D4AD001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97FDF-31D6-4AD7-A716-B3E6A1693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A96E6-FA24-4AA0-9716-796D5491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C21BFE-2B9B-467F-ACE2-78DF1DC0F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B4559-C74E-48A4-906E-144D968B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77AB6-A333-411A-A433-6D1EFE458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C4CC1-4B8C-498C-9A4B-02175FFF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133D9-D1DC-4610-A956-74010BFDE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214" r:id="rId2"/>
    <p:sldLayoutId id="2147498215" r:id="rId3"/>
    <p:sldLayoutId id="2147498216" r:id="rId4"/>
    <p:sldLayoutId id="2147498217" r:id="rId5"/>
    <p:sldLayoutId id="2147498218" r:id="rId6"/>
    <p:sldLayoutId id="2147498219" r:id="rId7"/>
    <p:sldLayoutId id="2147498220" r:id="rId8"/>
    <p:sldLayoutId id="2147498221" r:id="rId9"/>
    <p:sldLayoutId id="2147498222" r:id="rId10"/>
    <p:sldLayoutId id="214749822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67116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加强乡村社会公益事业，推进乡村振兴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乡村社会公益事业的重要性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推进乡村社会公益事业的措施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当前乡村社会公益事业存在的问题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乡村振兴与乡村社会公益事业的关系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结论与建议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乡村社会公益事业的重要性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提升乡村居民生活质量</a:t>
            </a:r>
            <a:endParaRPr lang="zh-CN" altLang="en-US"/>
          </a:p>
        </p:txBody>
      </p:sp>
      <p:sp>
        <p:nvSpPr>
          <p:cNvPr id="10489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乡村社会公益事业能够提供基础设施和公共服务，改善乡村居民的生活条件。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乡村社会公益事业能够提升乡村居民的文化素质和健康水平，增强其生活质量和幸福感。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乡村社会公益事业有助于缩小城乡差距，促进城乡协调发展。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乡村社会公益事业可以促进乡村经济发展，提高居民收入水平。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促进乡村经济发展</a:t>
            </a:r>
            <a:endParaRPr lang="zh-CN" altLang="en-US"/>
          </a:p>
        </p:txBody>
      </p:sp>
      <p:sp>
        <p:nvSpPr>
          <p:cNvPr id="104901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增加就业机会，提高农民收入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促进农村产业结构调整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提升乡村基础设施建设水平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增强乡村社区凝聚力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维护乡村社会稳定</a:t>
            </a:r>
            <a:endParaRPr lang="zh-CN" altLang="en-US"/>
          </a:p>
        </p:txBody>
      </p:sp>
      <p:sp>
        <p:nvSpPr>
          <p:cNvPr id="104906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乡村社会公益事业能够提供基本公共服务，保障村民的基本生活需求。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乡村社会公益事业可以促进社会公平正义，减少贫富差距带来的社会矛盾。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乡村社会公益事业能够提升村民的获得感和幸福感，增强乡村社区的凝聚力。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乡村社会公益事业有助于维护乡村社会的稳定，促进乡村经济的可持续发展。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传承乡村优秀文化</a:t>
            </a:r>
            <a:endParaRPr lang="zh-CN" altLang="en-US"/>
          </a:p>
        </p:txBody>
      </p:sp>
      <p:sp>
        <p:nvSpPr>
          <p:cNvPr id="1049104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弘扬乡村优秀传统文化，提升乡村社会凝聚力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保护和传承乡村文化遗产，促进乡村文化自信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推动乡村文化产业发展，增加农民收入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促进乡村旅游业发展，提升乡村经济水平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当前乡村社会公益事业存在的问题</a:t>
            </a:r>
            <a:endParaRPr lang="zh-CN" altLang="en-US"/>
          </a:p>
        </p:txBody>
      </p:sp>
      <p:sp>
        <p:nvSpPr>
          <p:cNvPr id="10491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公益事业资金不足</a:t>
            </a:r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当前乡村社会公益事业面临资金不足的问题，缺乏稳定的资金来源。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政府投入不足，导致许多公益项目无法得到有效实施。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资金使用不透明，监管不到位，导致公益资金被挪用、滥用的情况时有发生。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资金筹措渠道单一，主要依靠政府拨款和社会捐赠，缺乏市场化的筹资手段。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公益事业参与度不高</a:t>
            </a:r>
            <a:endParaRPr lang="zh-CN" altLang="en-US"/>
          </a:p>
        </p:txBody>
      </p:sp>
      <p:sp>
        <p:nvSpPr>
          <p:cNvPr id="1049242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公益事业组织不够健全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农民参与公益事业的意愿不强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公益事业缺乏有效的激励机制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公益事业宣传不够，缺乏社会认知度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公益事业管理不规范</a:t>
            </a:r>
            <a:endParaRPr lang="zh-CN" altLang="en-US"/>
          </a:p>
        </p:txBody>
      </p:sp>
      <p:sp>
        <p:nvSpPr>
          <p:cNvPr id="10492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公益事业从业人员素质参差不齐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公益事业监管不到位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缺乏统一的管理机构和制度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资金筹措和使用不透明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公益事业发展不平衡</a:t>
            </a:r>
            <a:endParaRPr lang="zh-CN" altLang="en-US"/>
          </a:p>
        </p:txBody>
      </p:sp>
      <p:sp>
        <p:nvSpPr>
          <p:cNvPr id="1049354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城乡公益事业发展差距大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公益事业发展缺乏有效监管和评估机制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公益事业资源分配不均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地区间公益事业发展不平衡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推进乡村社会公益事业的措施</a:t>
            </a:r>
            <a:endParaRPr lang="zh-CN" altLang="en-US"/>
          </a:p>
        </p:txBody>
      </p:sp>
      <p:sp>
        <p:nvSpPr>
          <p:cNvPr id="10494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加大政府投入力度</a:t>
            </a:r>
            <a:endParaRPr lang="zh-CN" altLang="en-US"/>
          </a:p>
        </p:txBody>
      </p:sp>
      <p:sp>
        <p:nvSpPr>
          <p:cNvPr id="1049476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8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0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2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制定优惠政策，鼓励社会资本参与乡村公益事业建设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增加财政预算，为乡村社会公益事业提供资金支持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加强监管力度，确保资金的有效使用和公益事业的可持续发展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提高乡村社会公益事业的公共属性，使其成为政府的重要职责之一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鼓励社会资本参与</a:t>
            </a:r>
            <a:endParaRPr lang="zh-CN" altLang="en-US"/>
          </a:p>
        </p:txBody>
      </p:sp>
      <p:sp>
        <p:nvSpPr>
          <p:cNvPr id="1049528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政府出台优惠政策，吸引社会资本投入乡村社会公益事业。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建立多元化的投资机制，鼓励企业、社会组织和个人参与乡村社会公益事业。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加强与社会资本的合作，共同推进乡村社会公益事业的发展。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建立健全的监督机制，确保社会资本的合法、合规、有效使用。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https://d.book118.com/178067116066006031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Wingdings</vt:lpstr>
      <vt:lpstr>Office Theme</vt:lpstr>
      <vt:lpstr>加强乡村社会公益事业，推进乡村振兴</vt:lpstr>
      <vt:lpstr>目录</vt:lpstr>
      <vt:lpstr>添加章节标题</vt:lpstr>
      <vt:lpstr>乡村社会公益事业的重要性</vt:lpstr>
      <vt:lpstr>提升乡村居民生活质量</vt:lpstr>
      <vt:lpstr>促进乡村经济发展</vt:lpstr>
      <vt:lpstr>维护乡村社会稳定</vt:lpstr>
      <vt:lpstr>传承乡村优秀文化</vt:lpstr>
      <vt:lpstr>当前乡村社会公益事业存在的问题</vt:lpstr>
      <vt:lpstr>公益事业资金不足</vt:lpstr>
      <vt:lpstr>公益事业参与度不高</vt:lpstr>
      <vt:lpstr>公益事业管理不规范</vt:lpstr>
      <vt:lpstr>公益事业发展不平衡</vt:lpstr>
      <vt:lpstr>推进乡村社会公益事业的措施</vt:lpstr>
      <vt:lpstr>加大政府投入力度</vt:lpstr>
      <vt:lpstr>鼓励社会资本参与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2024-09-08T11:18:12.722</cp:lastPrinted>
  <dcterms:created xsi:type="dcterms:W3CDTF">2024-09-08T03:18:12Z</dcterms:created>
  <dcterms:modified xsi:type="dcterms:W3CDTF">2024-09-08T03:18:15Z</dcterms:modified>
</cp:coreProperties>
</file>