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81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7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4A1EA3-99CA-45D1-B13C-17A5586F0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E0F05-6703-40A7-A0B8-F9ACE181B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25916-F134-4556-8CB6-1971B85B1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E8990A-70AA-4AC9-9C81-FDAC6D3BB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A8FBF6-FBE9-4B61-AB0A-DD1869FEE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1DA8B2-0EDD-44B2-9E26-7F0EC95E3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0F2472-9BBA-4066-A7A2-EE457B3A5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9AF7EB-D20B-4F44-BCBD-8388395B0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35BFF-3828-4809-B8BE-5F29B006C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1036A-B595-42E6-AE37-E27220725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35986-7574-446B-AC6F-DAFBF8E16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8159" r:id="rId2"/>
    <p:sldLayoutId id="2147498160" r:id="rId3"/>
    <p:sldLayoutId id="2147498161" r:id="rId4"/>
    <p:sldLayoutId id="2147498162" r:id="rId5"/>
    <p:sldLayoutId id="2147498163" r:id="rId6"/>
    <p:sldLayoutId id="2147498164" r:id="rId7"/>
    <p:sldLayoutId id="2147498165" r:id="rId8"/>
    <p:sldLayoutId id="2147498166" r:id="rId9"/>
    <p:sldLayoutId id="2147498167" r:id="rId10"/>
    <p:sldLayoutId id="214749816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7.xml" /><Relationship Id="rId11" Type="http://schemas.openxmlformats.org/officeDocument/2006/relationships/tags" Target="../tags/tag108.xml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7014005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中医治未病实践指南 防皱美容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7446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3465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中医治未病理念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7446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3465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中医治未病在防皱美容中的应用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7446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3465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中医治未病实践指南的推广与普及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防皱美容的中医治未病实践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防皱美容的中医治未病实践案例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中医治未病理念</a:t>
            </a:r>
            <a:endParaRPr lang="zh-CN" altLang="en-US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中医治未病的含义</a:t>
            </a:r>
            <a:endParaRPr lang="zh-CN" altLang="en-US"/>
          </a:p>
        </p:txBody>
      </p:sp>
      <p:sp>
        <p:nvSpPr>
          <p:cNvPr id="1048936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8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治未病：中医理论中的预防医学思想，强调预防为主，治疗为辅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42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4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含义：通过调理身体，预防疾病的发生，达到健康长寿的目的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48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0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特点：注重整体观念，强调个体差异，注重养生保健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54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6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实践：包括饮食、运动、心理、环境等方面的调理和预防措施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中医治未病的理论基础</a:t>
            </a:r>
            <a:endParaRPr lang="zh-CN" altLang="en-US"/>
          </a:p>
        </p:txBody>
      </p:sp>
      <p:sp>
        <p:nvSpPr>
          <p:cNvPr id="1048996" name="矩形 3"/>
          <p:cNvSpPr/>
          <p:nvPr>
            <p:custDataLst>
              <p:tags r:id="rId2"/>
            </p:custDataLst>
          </p:nvPr>
        </p:nvSpPr>
        <p:spPr>
          <a:xfrm>
            <a:off x="1654229" y="1460500"/>
            <a:ext cx="9407200" cy="103429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13"/>
          <p:cNvSpPr/>
          <p:nvPr>
            <p:custDataLst>
              <p:tags r:id="rId3"/>
            </p:custDataLst>
          </p:nvPr>
        </p:nvSpPr>
        <p:spPr>
          <a:xfrm>
            <a:off x="1130631" y="1460500"/>
            <a:ext cx="255120" cy="103429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4"/>
          <p:cNvSpPr txBox="1"/>
          <p:nvPr>
            <p:custDataLst>
              <p:tags r:id="rId4"/>
            </p:custDataLst>
          </p:nvPr>
        </p:nvSpPr>
        <p:spPr>
          <a:xfrm>
            <a:off x="1923580" y="1549864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阴阳五行：中医理论的基础，认为人体是一个阴阳五行平衡的系统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39"/>
          <p:cNvSpPr/>
          <p:nvPr>
            <p:custDataLst>
              <p:tags r:id="rId5"/>
            </p:custDataLst>
          </p:nvPr>
        </p:nvSpPr>
        <p:spPr>
          <a:xfrm>
            <a:off x="1654229" y="2688312"/>
            <a:ext cx="9407200" cy="103429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矩形 5"/>
          <p:cNvSpPr/>
          <p:nvPr>
            <p:custDataLst>
              <p:tags r:id="rId6"/>
            </p:custDataLst>
          </p:nvPr>
        </p:nvSpPr>
        <p:spPr>
          <a:xfrm>
            <a:off x="1130631" y="2688312"/>
            <a:ext cx="255120" cy="103429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文本框 41"/>
          <p:cNvSpPr txBox="1"/>
          <p:nvPr>
            <p:custDataLst>
              <p:tags r:id="rId7"/>
            </p:custDataLst>
          </p:nvPr>
        </p:nvSpPr>
        <p:spPr>
          <a:xfrm>
            <a:off x="1923580" y="2777676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脏腑经络：中医理论的核心，认为人体由五脏六腑、十二经络等组成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12"/>
          <p:cNvSpPr/>
          <p:nvPr>
            <p:custDataLst>
              <p:tags r:id="rId8"/>
            </p:custDataLst>
          </p:nvPr>
        </p:nvSpPr>
        <p:spPr>
          <a:xfrm>
            <a:off x="1654229" y="3916124"/>
            <a:ext cx="9407200" cy="103429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17"/>
          <p:cNvSpPr/>
          <p:nvPr>
            <p:custDataLst>
              <p:tags r:id="rId9"/>
            </p:custDataLst>
          </p:nvPr>
        </p:nvSpPr>
        <p:spPr>
          <a:xfrm>
            <a:off x="1130631" y="3916124"/>
            <a:ext cx="255120" cy="10342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19"/>
          <p:cNvSpPr txBox="1"/>
          <p:nvPr>
            <p:custDataLst>
              <p:tags r:id="rId10"/>
            </p:custDataLst>
          </p:nvPr>
        </p:nvSpPr>
        <p:spPr>
          <a:xfrm>
            <a:off x="1923580" y="4005488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气血津液：中医理论的重要内容，认为气血津液是人体生命活动的物质基础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9"/>
          <p:cNvSpPr/>
          <p:nvPr>
            <p:custDataLst>
              <p:tags r:id="rId11"/>
            </p:custDataLst>
          </p:nvPr>
        </p:nvSpPr>
        <p:spPr>
          <a:xfrm>
            <a:off x="1654229" y="5143306"/>
            <a:ext cx="9407200" cy="103429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矩形 26"/>
          <p:cNvSpPr/>
          <p:nvPr>
            <p:custDataLst>
              <p:tags r:id="rId12"/>
            </p:custDataLst>
          </p:nvPr>
        </p:nvSpPr>
        <p:spPr>
          <a:xfrm>
            <a:off x="1130631" y="5143306"/>
            <a:ext cx="255120" cy="103429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27"/>
          <p:cNvSpPr txBox="1"/>
          <p:nvPr>
            <p:custDataLst>
              <p:tags r:id="rId13"/>
            </p:custDataLst>
          </p:nvPr>
        </p:nvSpPr>
        <p:spPr>
          <a:xfrm>
            <a:off x="1923580" y="5232670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病因病机：中医理论的重要内容，认为病因病机是人体疾病的发生、发展、变化的规律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中医治未病的重要性</a:t>
            </a:r>
            <a:endParaRPr lang="zh-CN" altLang="en-US"/>
          </a:p>
        </p:txBody>
      </p:sp>
      <p:sp>
        <p:nvSpPr>
          <p:cNvPr id="1049056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整体观念：中医认为人体是一个整体，治未病可以调节人体阴阳平衡，提高免疫力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预防为主：中医强调预防为主，治未病可以减少疾病的发生和发展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养生保健：治未病可以增强体质，提高生活质量，延缓衰老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减少医疗费用：治未病可以减少医疗费用，减轻社会和家庭负担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防皱美容的中医治未病实践</a:t>
            </a:r>
            <a:endParaRPr lang="zh-CN" altLang="en-US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预防为主，防治结合</a:t>
            </a:r>
            <a:endParaRPr lang="zh-CN" altLang="en-US"/>
          </a:p>
        </p:txBody>
      </p:sp>
      <p:sp>
        <p:nvSpPr>
          <p:cNvPr id="1049150" name="矩形 31"/>
          <p:cNvSpPr/>
          <p:nvPr>
            <p:custDataLst>
              <p:tags r:id="rId2"/>
            </p:custDataLst>
          </p:nvPr>
        </p:nvSpPr>
        <p:spPr>
          <a:xfrm>
            <a:off x="3867259" y="1460500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中医理论：强调预防为主，防治结合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"/>
          <p:cNvSpPr/>
          <p:nvPr>
            <p:custDataLst>
              <p:tags r:id="rId3"/>
            </p:custDataLst>
          </p:nvPr>
        </p:nvSpPr>
        <p:spPr>
          <a:xfrm>
            <a:off x="3867259" y="2266487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防皱美容：注重日常保养，预防皱纹产生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5"/>
          <p:cNvSpPr/>
          <p:nvPr>
            <p:custDataLst>
              <p:tags r:id="rId4"/>
            </p:custDataLst>
          </p:nvPr>
        </p:nvSpPr>
        <p:spPr>
          <a:xfrm>
            <a:off x="3867259" y="3072474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饮食调理：合理饮食，补充营养，保持皮肤健康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7"/>
          <p:cNvSpPr/>
          <p:nvPr>
            <p:custDataLst>
              <p:tags r:id="rId5"/>
            </p:custDataLst>
          </p:nvPr>
        </p:nvSpPr>
        <p:spPr>
          <a:xfrm>
            <a:off x="3867259" y="3878462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运动锻炼：适当运动，促进血液循环，增强皮肤弹性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"/>
          <p:cNvSpPr/>
          <p:nvPr>
            <p:custDataLst>
              <p:tags r:id="rId6"/>
            </p:custDataLst>
          </p:nvPr>
        </p:nvSpPr>
        <p:spPr>
          <a:xfrm>
            <a:off x="3867259" y="4684449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心理调适：保持心情愉悦，减少压力，延缓皮肤衰老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6"/>
          <p:cNvSpPr/>
          <p:nvPr>
            <p:custDataLst>
              <p:tags r:id="rId7"/>
            </p:custDataLst>
          </p:nvPr>
        </p:nvSpPr>
        <p:spPr>
          <a:xfrm>
            <a:off x="3867259" y="5490436"/>
            <a:ext cx="4458137" cy="68747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药物治疗：根据个人体质，选择合适的中药进行调理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调整饮食，保持良好生活习惯</a:t>
            </a:r>
            <a:endParaRPr lang="zh-CN" altLang="en-US"/>
          </a:p>
        </p:txBody>
      </p:sp>
      <p:sp>
        <p:nvSpPr>
          <p:cNvPr id="104919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3942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262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饮食调理：多吃蔬菜水果，少吃油腻食物，保持营养均衡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2"/>
          <p:cNvSpPr/>
          <p:nvPr>
            <p:custDataLst>
              <p:tags r:id="rId4"/>
            </p:custDataLst>
          </p:nvPr>
        </p:nvSpPr>
        <p:spPr>
          <a:xfrm>
            <a:off x="1543004" y="2802186"/>
            <a:ext cx="1707901" cy="12094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30229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78269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作息规律：保持充足的睡眠，避免熬夜，保持良好的作息习惯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3"/>
          <p:cNvSpPr/>
          <p:nvPr>
            <p:custDataLst>
              <p:tags r:id="rId7"/>
            </p:custDataLst>
          </p:nvPr>
        </p:nvSpPr>
        <p:spPr>
          <a:xfrm>
            <a:off x="4009290" y="2802186"/>
            <a:ext cx="1707901" cy="12094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55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运动锻炼：坚持适量的运动，如瑜伽、跑步等，提高身体素质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4"/>
          <p:cNvSpPr/>
          <p:nvPr>
            <p:custDataLst>
              <p:tags r:id="rId10"/>
            </p:custDataLst>
          </p:nvPr>
        </p:nvSpPr>
        <p:spPr>
          <a:xfrm>
            <a:off x="6474292" y="2802186"/>
            <a:ext cx="1707901" cy="12094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10200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情绪调节：保持乐观积极的心态，避免过度紧张和焦虑，保持心情愉悦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5"/>
          <p:cNvSpPr/>
          <p:nvPr>
            <p:custDataLst>
              <p:tags r:id="rId13"/>
            </p:custDataLst>
          </p:nvPr>
        </p:nvSpPr>
        <p:spPr>
          <a:xfrm>
            <a:off x="8940579" y="2802186"/>
            <a:ext cx="1707901" cy="12094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注重内外兼修，保持心情愉悦</a:t>
            </a:r>
            <a:endParaRPr lang="zh-CN" altLang="en-US"/>
          </a:p>
        </p:txBody>
      </p:sp>
      <p:sp>
        <p:nvSpPr>
          <p:cNvPr id="1049258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注重运动：坚持锻炼，保持身体健康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注重饮食：多吃蔬菜水果，少吃油腻食物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注重睡眠：保证充足的睡眠，提高睡眠质量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注重心态：保持心情愉悦，避免过度紧张和焦虑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合理选用护肤品和化妆品</a:t>
            </a:r>
            <a:endParaRPr lang="zh-CN" altLang="en-US"/>
          </a:p>
        </p:txBody>
      </p:sp>
      <p:sp>
        <p:nvSpPr>
          <p:cNvPr id="1049310" name="矩形 15"/>
          <p:cNvSpPr/>
          <p:nvPr>
            <p:custDataLst>
              <p:tags r:id="rId2"/>
            </p:custDataLst>
          </p:nvPr>
        </p:nvSpPr>
        <p:spPr>
          <a:xfrm>
            <a:off x="2458631" y="1540593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选用天然成分的护肤品和化妆品，避免使用含有刺激性化学成分的产品。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3"/>
            </p:custDataLst>
          </p:nvPr>
        </p:nvSpPr>
        <p:spPr>
          <a:xfrm flipV="1">
            <a:off x="2380965" y="1460500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任意多边形 18"/>
          <p:cNvSpPr/>
          <p:nvPr>
            <p:custDataLst>
              <p:tags r:id="rId4"/>
            </p:custDataLst>
          </p:nvPr>
        </p:nvSpPr>
        <p:spPr>
          <a:xfrm flipH="1">
            <a:off x="8510126" y="2016299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矩形 27"/>
          <p:cNvSpPr/>
          <p:nvPr>
            <p:custDataLst>
              <p:tags r:id="rId5"/>
            </p:custDataLst>
          </p:nvPr>
        </p:nvSpPr>
        <p:spPr>
          <a:xfrm>
            <a:off x="2458631" y="2846357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根据个人肤质和需求选择合适的护肤品和化妆品，如油性皮肤应选择清爽型产品，干性皮肤应选择滋润型产品。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6"/>
            </p:custDataLst>
          </p:nvPr>
        </p:nvSpPr>
        <p:spPr>
          <a:xfrm flipV="1">
            <a:off x="2380965" y="2766264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任意多边形 30"/>
          <p:cNvSpPr/>
          <p:nvPr>
            <p:custDataLst>
              <p:tags r:id="rId7"/>
            </p:custDataLst>
          </p:nvPr>
        </p:nvSpPr>
        <p:spPr>
          <a:xfrm flipH="1">
            <a:off x="8510126" y="3322063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5"/>
          <p:cNvSpPr/>
          <p:nvPr>
            <p:custDataLst>
              <p:tags r:id="rId8"/>
            </p:custDataLst>
          </p:nvPr>
        </p:nvSpPr>
        <p:spPr>
          <a:xfrm>
            <a:off x="2458631" y="4152121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定期更换护肤品和化妆品，避免长期使用同一品牌或同一类型的产品。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9"/>
            </p:custDataLst>
          </p:nvPr>
        </p:nvSpPr>
        <p:spPr>
          <a:xfrm flipV="1">
            <a:off x="2380965" y="4072027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任意多边形 8"/>
          <p:cNvSpPr/>
          <p:nvPr>
            <p:custDataLst>
              <p:tags r:id="rId10"/>
            </p:custDataLst>
          </p:nvPr>
        </p:nvSpPr>
        <p:spPr>
          <a:xfrm flipH="1">
            <a:off x="8510126" y="4627826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10"/>
          <p:cNvSpPr/>
          <p:nvPr>
            <p:custDataLst>
              <p:tags r:id="rId11"/>
            </p:custDataLst>
          </p:nvPr>
        </p:nvSpPr>
        <p:spPr>
          <a:xfrm>
            <a:off x="2458631" y="5457884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注意护肤品和化妆品的保质期，过期产品应及时更换。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2"/>
            </p:custDataLst>
          </p:nvPr>
        </p:nvSpPr>
        <p:spPr>
          <a:xfrm flipV="1">
            <a:off x="2380965" y="5377791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任意多边形 13"/>
          <p:cNvSpPr/>
          <p:nvPr>
            <p:custDataLst>
              <p:tags r:id="rId13"/>
            </p:custDataLst>
          </p:nvPr>
        </p:nvSpPr>
        <p:spPr>
          <a:xfrm flipH="1">
            <a:off x="8510126" y="5933590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中医治未病在防皱美容中的应用</a:t>
            </a:r>
            <a:endParaRPr lang="zh-CN" altLang="en-US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https://d.book118.com/178070140052006044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8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74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Office Theme</vt:lpstr>
      <vt:lpstr>中医治未病实践指南 防皱美容</vt:lpstr>
      <vt:lpstr>目录</vt:lpstr>
      <vt:lpstr>添加章节标题</vt:lpstr>
      <vt:lpstr>中医治未病理念</vt:lpstr>
      <vt:lpstr>中医治未病的含义</vt:lpstr>
      <vt:lpstr>中医治未病的理论基础</vt:lpstr>
      <vt:lpstr>中医治未病的重要性</vt:lpstr>
      <vt:lpstr>防皱美容的中医治未病实践</vt:lpstr>
      <vt:lpstr>预防为主，防治结合</vt:lpstr>
      <vt:lpstr>调整饮食，保持良好生活习惯</vt:lpstr>
      <vt:lpstr>注重内外兼修，保持心情愉悦</vt:lpstr>
      <vt:lpstr>合理选用护肤品和化妆品</vt:lpstr>
      <vt:lpstr>中医治未病在防皱美容中的应用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2024-09-24T11:34:17.823</cp:lastPrinted>
  <dcterms:created xsi:type="dcterms:W3CDTF">2024-09-24T03:34:17Z</dcterms:created>
  <dcterms:modified xsi:type="dcterms:W3CDTF">2024-09-24T03:34:19Z</dcterms:modified>
</cp:coreProperties>
</file>