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9" r:id="rId26"/>
    <p:sldId id="322" r:id="rId27"/>
    <p:sldId id="325" r:id="rId28"/>
    <p:sldId id="328" r:id="rId29"/>
    <p:sldId id="331" r:id="rId30"/>
    <p:sldId id="334" r:id="rId31"/>
    <p:sldId id="336" r:id="rId32"/>
  </p:sldIdLst>
  <p:sldSz cx="1219200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slide" Target="slides/slide22.xml" /><Relationship Id="rId28" Type="http://schemas.openxmlformats.org/officeDocument/2006/relationships/slide" Target="slides/slide23.xml" /><Relationship Id="rId29" Type="http://schemas.openxmlformats.org/officeDocument/2006/relationships/slide" Target="slides/slide24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5.xml" /><Relationship Id="rId31" Type="http://schemas.openxmlformats.org/officeDocument/2006/relationships/slide" Target="slides/slide26.xml" /><Relationship Id="rId32" Type="http://schemas.openxmlformats.org/officeDocument/2006/relationships/slide" Target="slides/slide27.xml" /><Relationship Id="rId33" Type="http://schemas.openxmlformats.org/officeDocument/2006/relationships/tags" Target="tags/tag519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50CBF-4FE8-48B8-9197-AF8F01536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A91E5-291D-459F-A82C-DB9131F83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5B6F2-BC3D-4EC5-A1C9-8A64DAF0D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B0015-37A1-43C5-9A91-2267F5341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53220A-C5B2-42DD-B62B-68E1B5746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980BDA-F62D-4E72-8D6A-AA03D29CE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4C1253-1184-4850-8349-CDDFB6131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7CDBA-5AF3-441E-ADD3-E908C61EC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1DF8D-059B-4CAF-9CB7-C9B272A1B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E8BB2-D85C-4D11-B2FD-17721507D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CEF84-0250-4392-8E02-2CA46B4EF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07.xml" /><Relationship Id="rId21" Type="http://schemas.openxmlformats.org/officeDocument/2006/relationships/tags" Target="../tags/tag408.xml" /><Relationship Id="rId22" Type="http://schemas.openxmlformats.org/officeDocument/2006/relationships/tags" Target="../tags/tag409.xml" /><Relationship Id="rId23" Type="http://schemas.openxmlformats.org/officeDocument/2006/relationships/tags" Target="../tags/tag410.xml" /><Relationship Id="rId24" Type="http://schemas.openxmlformats.org/officeDocument/2006/relationships/tags" Target="../tags/tag411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419.xml" /><Relationship Id="rId11" Type="http://schemas.openxmlformats.org/officeDocument/2006/relationships/tags" Target="../tags/tag420.xml" /><Relationship Id="rId12" Type="http://schemas.openxmlformats.org/officeDocument/2006/relationships/tags" Target="../tags/tag421.xml" /><Relationship Id="rId13" Type="http://schemas.openxmlformats.org/officeDocument/2006/relationships/tags" Target="../tags/tag422.xml" /><Relationship Id="rId14" Type="http://schemas.openxmlformats.org/officeDocument/2006/relationships/tags" Target="../tags/tag423.xml" /><Relationship Id="rId15" Type="http://schemas.openxmlformats.org/officeDocument/2006/relationships/tags" Target="../tags/tag424.xml" /><Relationship Id="rId16" Type="http://schemas.openxmlformats.org/officeDocument/2006/relationships/tags" Target="../tags/tag425.xml" /><Relationship Id="rId17" Type="http://schemas.openxmlformats.org/officeDocument/2006/relationships/tags" Target="../tags/tag426.xml" /><Relationship Id="rId18" Type="http://schemas.openxmlformats.org/officeDocument/2006/relationships/tags" Target="../tags/tag427.xml" /><Relationship Id="rId19" Type="http://schemas.openxmlformats.org/officeDocument/2006/relationships/tags" Target="../tags/tag42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tags" Target="../tags/tag416.xml" /><Relationship Id="rId8" Type="http://schemas.openxmlformats.org/officeDocument/2006/relationships/tags" Target="../tags/tag417.xml" /><Relationship Id="rId9" Type="http://schemas.openxmlformats.org/officeDocument/2006/relationships/tags" Target="../tags/tag4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29.xml" /><Relationship Id="rId4" Type="http://schemas.openxmlformats.org/officeDocument/2006/relationships/tags" Target="../tags/tag430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7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32.xml" /><Relationship Id="rId4" Type="http://schemas.openxmlformats.org/officeDocument/2006/relationships/tags" Target="../tags/tag433.xml" /><Relationship Id="rId5" Type="http://schemas.openxmlformats.org/officeDocument/2006/relationships/tags" Target="../tags/tag434.xml" /><Relationship Id="rId6" Type="http://schemas.openxmlformats.org/officeDocument/2006/relationships/tags" Target="../tags/tag435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6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41.xml" /><Relationship Id="rId4" Type="http://schemas.openxmlformats.org/officeDocument/2006/relationships/tags" Target="../tags/tag442.xml" /><Relationship Id="rId5" Type="http://schemas.openxmlformats.org/officeDocument/2006/relationships/tags" Target="../tags/tag443.xml" /><Relationship Id="rId6" Type="http://schemas.openxmlformats.org/officeDocument/2006/relationships/tags" Target="../tags/tag444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47.xml" /><Relationship Id="rId4" Type="http://schemas.openxmlformats.org/officeDocument/2006/relationships/tags" Target="../tags/tag448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50.xml" /><Relationship Id="rId4" Type="http://schemas.openxmlformats.org/officeDocument/2006/relationships/tags" Target="../tags/tag451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53.xml" /><Relationship Id="rId4" Type="http://schemas.openxmlformats.org/officeDocument/2006/relationships/tags" Target="../tags/tag454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1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56.xml" /><Relationship Id="rId4" Type="http://schemas.openxmlformats.org/officeDocument/2006/relationships/tags" Target="../tags/tag457.xml" /><Relationship Id="rId5" Type="http://schemas.openxmlformats.org/officeDocument/2006/relationships/tags" Target="../tags/tag458.xml" /><Relationship Id="rId6" Type="http://schemas.openxmlformats.org/officeDocument/2006/relationships/tags" Target="../tags/tag459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6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62.xml" /><Relationship Id="rId4" Type="http://schemas.openxmlformats.org/officeDocument/2006/relationships/tags" Target="../tags/tag463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6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65.xml" /><Relationship Id="rId4" Type="http://schemas.openxmlformats.org/officeDocument/2006/relationships/tags" Target="../tags/tag466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6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68.xml" /><Relationship Id="rId4" Type="http://schemas.openxmlformats.org/officeDocument/2006/relationships/tags" Target="../tags/tag469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7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71.xml" /><Relationship Id="rId4" Type="http://schemas.openxmlformats.org/officeDocument/2006/relationships/tags" Target="../tags/tag472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7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9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74.xml" /><Relationship Id="rId4" Type="http://schemas.openxmlformats.org/officeDocument/2006/relationships/tags" Target="../tags/tag475.xml" /><Relationship Id="rId5" Type="http://schemas.openxmlformats.org/officeDocument/2006/relationships/tags" Target="../tags/tag476.xml" /><Relationship Id="rId6" Type="http://schemas.openxmlformats.org/officeDocument/2006/relationships/tags" Target="../tags/tag477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7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80.xml" /><Relationship Id="rId4" Type="http://schemas.openxmlformats.org/officeDocument/2006/relationships/tags" Target="../tags/tag481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8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88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83.xml" /><Relationship Id="rId4" Type="http://schemas.openxmlformats.org/officeDocument/2006/relationships/tags" Target="../tags/tag484.xml" /><Relationship Id="rId5" Type="http://schemas.openxmlformats.org/officeDocument/2006/relationships/tags" Target="../tags/tag485.xml" /><Relationship Id="rId6" Type="http://schemas.openxmlformats.org/officeDocument/2006/relationships/tags" Target="../tags/tag486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8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89.xml" /><Relationship Id="rId4" Type="http://schemas.openxmlformats.org/officeDocument/2006/relationships/tags" Target="../tags/tag490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9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492.xml" /><Relationship Id="rId4" Type="http://schemas.openxmlformats.org/officeDocument/2006/relationships/tags" Target="../tags/tag493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9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0.xml" /><Relationship Id="rId3" Type="http://schemas.openxmlformats.org/officeDocument/2006/relationships/tags" Target="../tags/tag495.xml" /><Relationship Id="rId4" Type="http://schemas.openxmlformats.org/officeDocument/2006/relationships/tags" Target="../tags/tag496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97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1.xml" /><Relationship Id="rId3" Type="http://schemas.openxmlformats.org/officeDocument/2006/relationships/tags" Target="../tags/tag498.xml" /><Relationship Id="rId4" Type="http://schemas.openxmlformats.org/officeDocument/2006/relationships/tags" Target="../tags/tag499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500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506.xml" /><Relationship Id="rId2" Type="http://schemas.openxmlformats.org/officeDocument/2006/relationships/notesSlide" Target="../notesSlides/notesSlide22.xml" /><Relationship Id="rId3" Type="http://schemas.openxmlformats.org/officeDocument/2006/relationships/tags" Target="../tags/tag501.xml" /><Relationship Id="rId4" Type="http://schemas.openxmlformats.org/officeDocument/2006/relationships/tags" Target="../tags/tag502.xml" /><Relationship Id="rId5" Type="http://schemas.openxmlformats.org/officeDocument/2006/relationships/tags" Target="../tags/tag503.xml" /><Relationship Id="rId6" Type="http://schemas.openxmlformats.org/officeDocument/2006/relationships/tags" Target="../tags/tag504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505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3.xml" /><Relationship Id="rId3" Type="http://schemas.openxmlformats.org/officeDocument/2006/relationships/tags" Target="../tags/tag507.xml" /><Relationship Id="rId4" Type="http://schemas.openxmlformats.org/officeDocument/2006/relationships/tags" Target="../tags/tag508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509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515.xml" /><Relationship Id="rId2" Type="http://schemas.openxmlformats.org/officeDocument/2006/relationships/notesSlide" Target="../notesSlides/notesSlide24.xml" /><Relationship Id="rId3" Type="http://schemas.openxmlformats.org/officeDocument/2006/relationships/tags" Target="../tags/tag510.xml" /><Relationship Id="rId4" Type="http://schemas.openxmlformats.org/officeDocument/2006/relationships/tags" Target="../tags/tag511.xml" /><Relationship Id="rId5" Type="http://schemas.openxmlformats.org/officeDocument/2006/relationships/tags" Target="../tags/tag512.xml" /><Relationship Id="rId6" Type="http://schemas.openxmlformats.org/officeDocument/2006/relationships/tags" Target="../tags/tag513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514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5.xml" /><Relationship Id="rId3" Type="http://schemas.openxmlformats.org/officeDocument/2006/relationships/tags" Target="../tags/tag516.xml" /><Relationship Id="rId4" Type="http://schemas.openxmlformats.org/officeDocument/2006/relationships/tags" Target="../tags/tag517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518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7112505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英国的历史科国家课程标准解析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一、背景介绍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三、课程结构与内容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二、理念与目标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16"/>
            </p:custDataLst>
          </p:nvPr>
        </p:nvSpPr>
        <p:spPr>
          <a:xfrm>
            <a:off x="6911378" y="384259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17"/>
            </p:custDataLst>
          </p:nvPr>
        </p:nvSpPr>
        <p:spPr>
          <a:xfrm>
            <a:off x="6602848" y="376606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18"/>
            </p:custDataLst>
          </p:nvPr>
        </p:nvSpPr>
        <p:spPr>
          <a:xfrm>
            <a:off x="6686007" y="385102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19"/>
            </p:custDataLst>
          </p:nvPr>
        </p:nvSpPr>
        <p:spPr>
          <a:xfrm>
            <a:off x="7732395" y="385127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四、评估与考核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0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1"/>
            </p:custDataLst>
          </p:nvPr>
        </p:nvSpPr>
        <p:spPr>
          <a:xfrm>
            <a:off x="1410335" y="4088765"/>
            <a:ext cx="112966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2"/>
            </p:custDataLst>
          </p:nvPr>
        </p:nvSpPr>
        <p:spPr>
          <a:xfrm>
            <a:off x="6604000" y="248793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3"/>
            </p:custDataLst>
          </p:nvPr>
        </p:nvSpPr>
        <p:spPr>
          <a:xfrm>
            <a:off x="6602095" y="4088765"/>
            <a:ext cx="113093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五、特点与优势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六、不足与建议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16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17"/>
            </p:custDataLst>
          </p:nvPr>
        </p:nvSpPr>
        <p:spPr>
          <a:xfrm>
            <a:off x="1410335" y="40887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07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18"/>
            </p:custDataLst>
          </p:nvPr>
        </p:nvSpPr>
        <p:spPr>
          <a:xfrm>
            <a:off x="6604000" y="2487930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英国，作为一个拥有丰富历史和文化遗产的国家，对历史科目的教育非常重视。历史课程在英国的教育系统中占据了重要的地位，特别是在国家课程标准的制定中。本次演示将解析英国的历史科国家课程标准，探讨其背后的理念和目标，以及课程结构、内容、评估等方面的特点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一、背景介绍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一、背景介绍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英国的历史科国家课程标准是由英国教育部制定并发布的，旨在为学校提供指导和支持，确保学生在历史学科中能够获得全面、均衡和深度的教育。该标准适用于英格兰、苏格兰、威尔士和北爱尔兰等地区的学校，为从小学到中学的历史教育提供了统一的框架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二、理念与目标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二、理念与目标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英国历史科国家课程标准的理念是培养学生的历史意识和历史理解，帮助他们形成对国家和全球历史的认知，并具备批判性思维和解决问题的能力。其目标包括以下几个方面：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二、理念与目标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1、增进学生对英国及全球历史的了解，包括政治、社会、文化、经济等各个方面的历史。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2、培养学生的历史意识和历史理解能力，以更好地理解当前社会和政治环境。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二、理念与目标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3、提高学生的批判性思维和问题解决能力，使其能够分析和解释历史事件。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4、培养学生的国家意识和国家认同感，增强国家凝聚力。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三、课程结构与内容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三、课程结构与内容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英国历史科国家课程标准按照年龄段和学科领域分为不同的阶段，包括小学、初中和高中阶段。每个阶段都有明确的教学目标和内容要求。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三、课程结构与内容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1、小学阶段：小学阶段的历史课程主要涵盖了英国及全球的重要事件和人物，包括古代历史、中世纪历史、近代史等。此外，还会涉及文化、社会、政治等方面的话题。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三、课程结构与内容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2、初中阶段：初中阶段的历史课程更加深入和专业化，涵盖了古代至现代的全球历史，包括古代文明、中世纪欧洲、近代国际关系等。此外，还会涉及经济、科技、文化等方面的话题。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三、课程结构与内容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3、高中阶段：高中阶段的历史课程更加深入和复杂化，涵盖了古代至现代的全球历史，包括古文明、中世纪欧洲、近代国际关系等。此外，还会涉及思想、文化、社会等方面的话题。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四、评估与考核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四、评估与考核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英国历史科国家课程标准的评估和考核方式多样化，包括书面考试、课堂表现、研究论文等多种形式。评估的目的在于了解学生的学习进度和能力水平，为进一步的教学提供参考。考核的方式则根据不同的学习阶段和内容要求进行设置，以确保考核的公正性和有效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五、特点与优势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五、特点与优势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英国历史科国家课程标准的特点和优势主要体现在以下几个方面：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1、全面性：该标准涵盖了英国及全球的各个时期和领域的历史内容，保证了学生能够获得全面、均衡的教育。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五、特点与优势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2、均衡性：该标准在不同阶段都注重了历史内容的深度和广度，使得学生在学习过程中能够获得均衡的发展。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五、特点与优势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3、学术性：该标准强调了学术性和思维能力的发展，通过各种形式的评估和考核，促使学生具备批判性思维和问题解决能力。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五、特点与优势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4、社会性：该标准注重培养学生的社会责任感和国家意识，通过历史教育增强国家认同感和凝聚力。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六、不足与建议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六、不足与建议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尽管英国历史科国家课程标准已经取得了一定的成果，但仍存在一些不足之处。例如，对于非主流群体的历史内容涉及不够充分；对于近代历史的重视程度不够等。因此，我们建议在未来的修订中加强非主流群体的历史内容；平衡不同时期的历史内容比重；加强学术性和思维能力的发展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英国是一个有着悠久历史和灿烂文化的国家，其历史学科在国家课程设置中占据着重要的地位。本次演示将探讨英国历史科国家课程标准的发展历程，并对其修订版的课程标准进行评析。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https://d.book118.com/178071125055006031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5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5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5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5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5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5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27</Slides>
  <Notes>25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7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英国的历史科国家课程标准解析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2024-09-08T08:27:30.392</cp:lastPrinted>
  <dcterms:created xsi:type="dcterms:W3CDTF">2024-09-08T00:27:30Z</dcterms:created>
  <dcterms:modified xsi:type="dcterms:W3CDTF">2024-09-08T00:27:37Z</dcterms:modified>
</cp:coreProperties>
</file>