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129BA9-EBBE-41DA-925D-8C1AE9A15B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44B9FA-D1C6-493D-97E3-33CB6605F2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888885-D1D9-4E6F-8A80-3D5C919F94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BF03FF-F21D-4DC4-8F39-8B92953F88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EA9765-DE59-40FA-92D2-CC02753535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2A5204-4311-4330-B9BA-E00F7BBBE0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4C9116-9C24-4EC1-9B5B-503FF59D41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398308-FE04-4A2F-84C9-C3084634F2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E47025-1C57-4107-BDA0-37321875F0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45FC54-F5DA-4513-B477-D64E10936A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ABF3F4-DC2D-4EC7-AFD2-166043BF9F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07306010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2024年全球可再生能源市场竞争</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全球可再生能源市场现状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竞争格局与趋势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2024年市场预测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竞争策略与建议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可再生能源市场快速发展</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随着全球对气候变化和环境保护的关注度不断提高，可再生能源市场正在经历前所未有的快速增长。越来越多的国家将可再生能源作为实现能源转型和应对气候变化的重要手段。</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市场竞争日益激烈</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随着可再生能源技术的不断进步和成本的不断降低，越来越多的企业加入到这个市场中来。这使得可再生能源市场的竞争变得越来越激烈，企业需要不断提高自身的竞争力才能在市场中立足。</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对全球能源格局产生深远影响</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可再生能源的发展不仅对全球能源供应安全具有重要意义，而且对全球能源格局将产生深远影响。可再生能源的广泛应用将推动全球能源结构向更清洁、更低碳的方向转型。</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地域范围</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本报告将重点关注全球范围内的可再生能源市场，包括欧洲、亚洲、北美等主要地区。</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竞争态势</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本报告将深入研究全球可再生能源市场的竞争格局，包括主要参与者、市场份额、竞争策略等。</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产业链环节</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本报告将分析可再生能源产业链的各个环节，包括技术研发、设备制造、项目运营、政策环境等。</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可再生能源类型</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本报告将涵盖太阳能、风能、水能、生物质能等主要可再生能源类型。</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全球可再生能源市场现状</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全球可再生能源市场规模正在迅速扩大。根据国际能源署（IEA）的数据，2022年全球可再生能源的装机容量增加了XGW，同比增长X%。可再生能源正在全球范围内加速替代传统化石能源。</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近年来，全球可再生能源市场的增长速度一直保持在较高水平。随着技术的进步和成本的下降，太阳能、风能等可再生能源的竞争力不断提升，预计未来几年市场增速将继续保持高位。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增长速度</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主要国家/地区市场份额</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中国、印度和日本是亚洲可再生能源市场的主要推动者。其中，中国在太阳能和风能领域的装机容量和新增装机均居世界首位。</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欧洲市场</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德国、西班牙和意大利是欧洲可再生能源市场的主要国家。欧洲国家在政策支持和技术创新方面一直走在世界前列，可再生能源在电力结构中的占比逐年提升。</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美洲市场</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美国和加拿大是美洲可再生能源市场的代表国家。近年来，美洲国家在可再生能源领域的投资不断增加，太阳能和风能产业发展迅速。</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亚洲市场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关键参与者分析</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BlackRock、Vanguard、State Street等是全球可再生能源领域的主要投资机构，它们通过购买可再生能源公司的股票或债券等方式参与市场，推动可再生能源产业的发展。</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投资机构</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隆基股份、晶科能源、金风科技等是全球可再生能源设备的主要制造商，它们在太阳能电池板、风力发电机等领域拥有较高的市场份额和品牌影响力。</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制造商</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国家电力投资集团、华能集团、Iberdrola等是全球可再生能源项目的主要开发商，它们在国内外拥有丰富的项目开发经验和资源储备。</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开发商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竞争格局与趋势</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太阳能光伏</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随着光伏技术的不断成熟和成本下降，太阳能光伏在全球可再生能源市场中的竞争力逐渐增强。特别是在阳光充足的地区，太阳能光伏已经成为最具经济性的能源之一。</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水力发电</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水力发电是一种成熟的可再生能源技术，具有运行稳定、寿命长等优点。在全球范围内，水力发电在可再生能源市场中的份额仍然占据重要地位。</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生物质能</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生物质能作为一种可再生的、低碳的能源，在全球可再生能源市场中也具有一定的竞争力。特别是在农业废弃物和林业废弃物丰富的地区，生物质能的开发利用具有广阔的前景。</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风能</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风能作为一种清洁、可再生的能源，在全球范围内得到了广泛应用。随着风机技术的不断进步和大型风机的出现，风能的开发成本不断降低，竞争力逐渐提升。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各类可再生能源竞争状况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技术创新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随着科技的不断进步，可再生能源技术也在不断创新。例如，太阳能光伏领域出现了钙钛矿电池等新型电池技术，风能领域出现了大型海上风机等新技术，这些技术创新为可再生能源的发展注入了新的动力。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成本降低</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随着可再生能源技术的不断成熟和规模化应用，其开发成本不断降低。例如，太阳能光伏和风能的开发成本在过去十年中已经下降了约80%，这使得可再生能源在经济上更具竞争力。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技术创新与成本降低趋势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https://d.book118.com/178073060101006032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2024-09-10T04:44:26.070</cp:lastPrinted>
  <dcterms:created xsi:type="dcterms:W3CDTF">2024-09-09T20:44:26Z</dcterms:created>
  <dcterms:modified xsi:type="dcterms:W3CDTF">2024-09-09T20:44:28Z</dcterms:modified>
</cp:coreProperties>
</file>