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CC31CE-3B57-43A7-90EB-4486B1FD3E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23E57E-9D70-4389-BB33-ABDDDD4ED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CD56EC-6CB2-4120-B5B3-75AF8D2F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708CA-B677-4C49-878E-917C591E8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730E58-AD39-4671-B9B3-2EEE6F9AD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4628D5-8634-43B2-89E0-E06A94134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7BA3CA-C6B3-4978-9685-0CABA0FE9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0BB152-EF39-4B6E-8E87-9BB1BDEDE3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1132FB-B8C8-4BB5-A7CE-A6A5369D2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661175-770E-4E7F-829F-9AF65A3FA2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3861A-EC53-4494-ACB9-8547B8270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75044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学记》与中国和世界教育史上的影响\n## 1. 《学记》的作者及其背景\n### 1.1 《学记》的作者——乐正克\n### 1.2 乐正克的生平与创作背景\n### 1.3 《学记》的创作目的与意义\n## 2. 《学记》的教育思想及其价值\n### 2.1 《学记》的教育目的论\n### 2.2 《学记》的教育方法论\n### 2.3 《学记》的教育评价论\n## 3. 《学记》在世界教育史上的地位\n### 3.1 《学记》对古代教育的影响\n### 3.2 《学记》对近现代教育的影响\n### 3.3 《学记》对当代教育的影响\n## 4. 《学记》在中国教育史上的地位\n### 4.1 《学记》对中国古代教育的影响\n### 4.2 《学记》对中国近现代教育的影响\n### 4.3 《学记》对中国当代教育的影响\n## 5. 《学记》的现代启示与思考\n### 5.1 《学记》对现代教育目的的启示\n### 5.2 《学记》对现代教育方法的启示\n### 5.3 《学记》对现代教育评价的启示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200"/>
              <a:t>《学记》与中国和世界教育史上的影响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《学记》的作者及其背景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64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65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乐正克是战国时期的一位著名教育家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生活在公元前4世纪的中国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继承了孔子的教育思想   -是中国共产党教育史上的重要人物</a:t>
                </a:r>
                <a:endParaRPr/>
              </a:p>
            </p:txBody>
          </p:sp>
          <p:sp>
            <p:nvSpPr>
              <p:cNvPr id="168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乐正克曾任鲁国大司寇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负责国家的教育行政工作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对教育有深入的研究和实践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创立了著名的“乐正学”</a:t>
                </a:r>
                <a:endParaRPr/>
              </a:p>
            </p:txBody>
          </p:sp>
          <p:sp>
            <p:nvSpPr>
              <p:cNvPr id="172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3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乐正克的主要著作是《学记》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是一部关于教育的专著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阐述了教育的重要性和教育方法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对后世教育产生了深远影响</a:t>
                </a:r>
                <a:endParaRPr/>
              </a:p>
            </p:txBody>
          </p:sp>
          <p:sp>
            <p:nvSpPr>
              <p:cNvPr id="176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《学记》的作者——乐正克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9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180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181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182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这是一个政治割据、战争频繁的时代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各诸侯国纷纷加强国家建设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教育成为国家发展的重要组成部分</a:t>
                </a:r>
                <a:endParaRPr/>
              </a:p>
            </p:txBody>
          </p:sp>
          <p:sp>
            <p:nvSpPr>
              <p:cNvPr id="18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乐正克生活在战国时期</a:t>
                </a:r>
                <a:endParaRPr/>
              </a:p>
            </p:txBody>
          </p:sp>
        </p:grpSp>
        <p:grpSp>
          <p:nvGrpSpPr>
            <p:cNvPr id="185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186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强调教育的普及和平等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提倡“有教无类”的教育理念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重视道德教育和人格培养</a:t>
                </a:r>
                <a:endParaRPr/>
              </a:p>
            </p:txBody>
          </p:sp>
          <p:sp>
            <p:nvSpPr>
              <p:cNvPr id="187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乐正克继承了孔子的教育思想</a:t>
                </a:r>
                <a:endParaRPr/>
              </a:p>
            </p:txBody>
          </p:sp>
          <p:sp>
            <p:nvSpPr>
              <p:cNvPr id="188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89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190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战国时期教育改革的需要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乐正克本人对教育的深入研究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对后世教育的期望和嘱托</a:t>
                </a:r>
                <a:endParaRPr/>
              </a:p>
            </p:txBody>
          </p:sp>
          <p:sp>
            <p:nvSpPr>
              <p:cNvPr id="191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乐正克创作《学记》的背景</a:t>
                </a:r>
                <a:endParaRPr/>
              </a:p>
            </p:txBody>
          </p:sp>
          <p:sp>
            <p:nvSpPr>
              <p:cNvPr id="192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乐正克的生平与创作背景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《学记》的创作目的是阐述教育的重要性和教育方法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强调教育对国家和社会的重要性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提倡有效的教育方法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促进教育的普及和发展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《学记》的创作意义在于丰富了教育理论体系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为后世教育提供了理论指导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对中国古代教育产生了深远影响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对世界教育史的发展具有重要意义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《学记》的创作目的与意义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《学记》的教育思想及其价值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《学记》认为教育目的是培养德才兼备的人才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德行是教育的根本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才能是教育的目标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培养全面发展的人才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《学记》强调教育的普及和平等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提倡“有教无类”的教育理念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打破等级制度对教育的限制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促进教育公平和社会进步</a:t>
                </a:r>
                <a:endParaRPr/>
              </a:p>
            </p:txBody>
          </p:sp>
          <p:pic>
            <p:nvPicPr>
              <p:cNvPr id="22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《学记》关注教育的实践性和应用性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强调学以致用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提倡理论与实践相结合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培养能够服务国家和人民的人才</a:t>
                </a:r>
                <a:endParaRPr/>
              </a:p>
            </p:txBody>
          </p:sp>
          <p:pic>
            <p:nvPicPr>
              <p:cNvPr id="23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《学记》的教育目的论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《学记》提倡循序渐进的教学方法</a:t>
                </a:r>
                <a:endParaRPr/>
              </a:p>
            </p:txBody>
          </p:sp>
          <p:sp>
            <p:nvSpPr>
              <p:cNvPr id="23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强调因材施教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提倡循序渐进的教学进度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注重培养学生的自主学习能力</a:t>
                </a:r>
                <a:endParaRPr/>
              </a:p>
            </p:txBody>
          </p:sp>
        </p:grpSp>
        <p:grpSp>
          <p:nvGrpSpPr>
            <p:cNvPr id="23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《学记》强调教育教学相结合</a:t>
                </a:r>
                <a:endParaRPr/>
              </a:p>
            </p:txBody>
          </p:sp>
          <p:sp>
            <p:nvSpPr>
              <p:cNvPr id="24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寓教于乐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提倡知行合一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培养学生的创新能力和实践能力</a:t>
                </a:r>
                <a:endParaRPr/>
              </a:p>
            </p:txBody>
          </p:sp>
        </p:grpSp>
        <p:grpSp>
          <p:nvGrpSpPr>
            <p:cNvPr id="24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《学记》关注教师的选拔和培养</a:t>
                </a:r>
                <a:endParaRPr/>
              </a:p>
            </p:txBody>
          </p:sp>
          <p:sp>
            <p:nvSpPr>
              <p:cNvPr id="24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强调教师的道德品质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提倡教师的专业素养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关注教师的成长和发展</a:t>
                </a:r>
                <a:endParaRPr/>
              </a:p>
            </p:txBody>
          </p:sp>
        </p:grpSp>
      </p:grpSp>
      <p:sp>
        <p:nvSpPr>
          <p:cNvPr id="2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《学记》的教育方法论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《学记》主张综合评价学生的学业和品行</a:t>
                </a:r>
                <a:endParaRPr/>
              </a:p>
            </p:txBody>
          </p:sp>
          <p:sp>
            <p:nvSpPr>
              <p:cNvPr id="25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强调学生的学术成绩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重视学生的道德品质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注重学生的综合素质</a:t>
                </a:r>
                <a:endParaRPr/>
              </a:p>
            </p:txBody>
          </p:sp>
        </p:grpSp>
        <p:grpSp>
          <p:nvGrpSpPr>
            <p:cNvPr id="25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5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《学记》提倡奖惩分明的教育评价机制</a:t>
                </a:r>
                <a:endParaRPr/>
              </a:p>
            </p:txBody>
          </p:sp>
          <p:sp>
            <p:nvSpPr>
              <p:cNvPr id="25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强调评价的公正性和客观性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提倡奖励和惩罚相结合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促进学生的积极进取和自我完善</a:t>
                </a:r>
                <a:endParaRPr/>
              </a:p>
            </p:txBody>
          </p:sp>
        </p:grpSp>
        <p:grpSp>
          <p:nvGrpSpPr>
            <p:cNvPr id="25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5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《学记》关注教育评价的反馈和调整</a:t>
                </a:r>
                <a:endParaRPr/>
              </a:p>
            </p:txBody>
          </p:sp>
          <p:sp>
            <p:nvSpPr>
              <p:cNvPr id="25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强调评价结果的应用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提倡根据评价结果调整教育教学方法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促进教育的持续改进和发展</a:t>
                </a:r>
                <a:endParaRPr/>
              </a:p>
            </p:txBody>
          </p:sp>
        </p:grpSp>
      </p:grpSp>
      <p:pic>
        <p:nvPicPr>
          <p:cNvPr id="25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《学记》的教育评价论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 《学记》在世界教育史上的地位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《学记》对古代教育的影响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《学记》对古代中国教育产生了深远影响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丰富了教育理论体系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为后世教育提供了理论指导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对中国古代教育产生了深远影响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《学记》对古代其他国家教育产生了影响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传承了孔子的教育思想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传播了中国的教育经验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对古代其他国家教育产生了积极影响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https://d.book118.com/178075044071006037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《学记》与中国和世界教育史上的影响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2024-09-17T09:39:56.769</cp:lastPrinted>
  <dcterms:created xsi:type="dcterms:W3CDTF">2024-09-17T01:39:56Z</dcterms:created>
  <dcterms:modified xsi:type="dcterms:W3CDTF">2024-09-17T01:39:58Z</dcterms:modified>
</cp:coreProperties>
</file>