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8E7F8-BD5F-483D-B2A4-9E27D8943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97E96-5733-4C4E-AB9C-A9764FB13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8CF9B-F345-4143-96C5-E5A01F3E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9AD60-F290-40E2-BC84-820BC2234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0DAF8F-5593-40B3-8882-09B7649C9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05175-379A-4D73-AED4-8E8A40D9F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E6616-DDB7-44CC-BB5C-38BD67A8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C57E9-213C-4D30-9DC4-B84A2DE5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E4D29-6722-4235-A392-4DB23294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84D75-3567-4999-A72B-7F915ACFC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DF420-82A8-4BFF-8F94-2422E45A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603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如何做安全生产培训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安全生产培训改进方向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通过培训，使员工充分认识到安全工作的重要性，提高对安全生产的认识和重视程度。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明确安全责任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让员工了解自己在安全生产中的责任和义务，增强责任感和使命感。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通过培训，使员工树立“安全第一”的意识，时刻保持警惕，预防事故的发生。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通过培训，使员工掌握必要的安全知识和技能，了解如何预防事故的发生。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让员工了解工作场所的危险源和潜在风险，学会识别和评估风险，采取有效措施加以防范。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培训员工遵守各项安全规定和操作规程，确保生产过程中的安全。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90" b="14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保护员工人身安全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通过培训，使员工了解如何正确使用安全设备、佩戴个人防护用品等，确保员工在生产过程中的人身安全。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减少事故损失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通过预防事故的发生，减少事故造成的损失和影响，保障企业的稳定发展。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安全生产培训可以提高企业的形象和声誉，增强员工对企业的信任和归属感。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培训员工了解国家安全生产法律法规，明确企业安全生产责任和义务。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组织员工学习企业安全生产规章制度，包括安全检查、隐患排查、危险源管理等方面的规定。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针对不同岗位，制定安全操作规程，明确操作步骤、安全要求和应急措施。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培训员工掌握设备安全操作规程，确保设备安全运行，防止事故发生。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设备安全操作规程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岗位安全操作规程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组织员工学习企业应急预案，包括应急组织、通讯联络、现场处置等方面的内容。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定期组织应急演练，提高员工应对突发事件的能力和水平。同时，针对演练中发现的问题，及时完善应急预案。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增强理解与认识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通过理论授课，传授安全生产的基本知识、原理和法规要求，帮助员工掌握基础的安全意识和技能；结合案例分析，针对实际工作中可能遇到的问题，进行深入剖析，使员工能够更好地理解并掌握安全知识。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理论授课与案例分析相结合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实践操作与检验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通过现场操作演示，展示安全操作的规范和技巧，使员工能够直观地了解并掌握安全操作；同时进行模拟演练，让员工在模拟的实际操作环境中体验并巩固所学到的安全技能，提高应对突发事件的能力。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现场操作演示与模拟演练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https://d.book118.com/178076033115006034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2024-09-13T06:27:47.212</cp:lastPrinted>
  <dcterms:created xsi:type="dcterms:W3CDTF">2024-09-12T22:27:47Z</dcterms:created>
  <dcterms:modified xsi:type="dcterms:W3CDTF">2024-09-12T22:27:49Z</dcterms:modified>
</cp:coreProperties>
</file>