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445CC-0B9E-4CBD-BB39-A605956F5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D5D81-602B-4B5E-BA6D-3D035C3E1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97E08-F225-4D8B-B06F-B180A1D3D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6A7A9-2874-4FDB-9542-15C7DFF6D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6BDEA1-268C-4A54-8E18-B12E63E22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5C226E-BDEE-4C50-9E6E-E6A8C2DF8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583A5B-E1D7-44C7-A248-449C8784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30327-FB03-4886-AF4E-8BAC45AC9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4CAAD-0DF1-46CA-867A-3ABB76921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95B2E-FE33-4515-8F61-8FBA1D23F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4301E-4B75-4142-9E63-0F3F7CF55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77061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瓣膜置换的整体护理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瓣膜置换手术介绍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瓣膜置换手术介绍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488" r="234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瓣膜置换手术的定义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瓣膜置换手术是治疗心脏瓣膜疾病的有效手段，尤其适用于严重瓣膜狭窄或关闭不全的情况。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瓣膜置换手术是通过手术将病变的瓣膜替换为人工瓣膜或自体瓣膜，以恢复心脏瓣膜的正常功能。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严重瓣膜狭窄或关闭不全，影响心脏功能。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0833" r="2083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药物治疗无效或无法控制的症状。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合并其他心脏疾病，如心肌病、冠心病等。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瓣膜置换手术的适应症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瓣膜置换手术的过程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手术切口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瓣膜置换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根据手术需要，在胸骨正中或侧切口进行手术。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将病变瓣膜切除，植入人工瓣膜或自体瓣膜。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暴露心脏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缝合伤口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患者被麻醉后，进行气管插管，确保呼吸通畅。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切开胸骨或心包，暴露心脏。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止血后，逐层缝合伤口，放置引流管。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评估患者的身体状况，包括心功能、肺功能、肝肾功能等，以及瓣膜病变程度和范围。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了解患者的心理状况，如焦虑、抑郁等，以便给予适当的心理支持和护理。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评估患者的营养状况，包括体重、饮食情况等，以便制定合适的饮食计划。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向患者和家属介绍手术的必要性、手术过程、术后恢复等方面的知识，以减轻患者的焦虑和恐惧。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进行必要的术前检查，如心电图、超声心动图、血液化验等，以了解患者的身体状况和病变情况。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根据患者的具体情况，进行必要的术前准备，如备皮、禁食禁水等。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24" r="218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给予患者心理支持和安慰，减轻患者的焦虑和抑郁情绪，增强患者的信心和勇气。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对患者进行心理疏导，帮助患者正确面对疾病和手术，提高患者的自我认知和自我调节能力。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https://d.book118.com/178077061063006026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2024-09-03T19:08:54.688</cp:lastPrinted>
  <dcterms:created xsi:type="dcterms:W3CDTF">2024-09-03T11:08:54Z</dcterms:created>
  <dcterms:modified xsi:type="dcterms:W3CDTF">2024-09-03T11:08:56Z</dcterms:modified>
</cp:coreProperties>
</file>