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7A6A8-6AE6-464B-9FA6-2EFB40B87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259B3-BD87-4F41-AB8A-86717BECC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A6A45-B509-4A24-B160-44F85D15B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C7702-BEDC-4DB5-8ABC-FEC9EF8A9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4EF2E-004D-494B-80EF-787D7F791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FEDD32-DD4B-4D19-8BF8-30A887946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1F142-3BA9-4E8E-9ED6-4A5C2CDB5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9B440-1EF7-4A4C-BD9F-82A1906B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5828E-08C8-4C47-99E6-EB62CD183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C2B29-AD7C-44C6-A58C-3D014DC92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97C76-D2BF-46A3-83FC-55742D0F5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7710206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《物流信息系统》PPT课件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物流信息系统的组成与功能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物流信息系统的设计与实现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物流信息系统的应用与案例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物流信息系统的挑战与解决方案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物流信息系统的定义、特点与功能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物流信息系统是一种集成信息技术和物流管理方法的系统，旨在实现物流运作的信息化、自动化和智能化。它具有数据共享、流程优化、决策支持等特点，能够提高物流运作效率、降低成本并增强企业竞争力。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物流信息系统的历史演变、技术发展与趋势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的发展经历了从手工操作到自动化、再到智能化的过程。随着信息技术的发展，物流信息系统不断升级换代，从简单的数据处理到复杂的供应链管理，实现了质的飞跃。未来，物流信息系统将更加智能化、自动化和个性化，为企业提供更高效、更精准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物流信息系统的应用场景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物流信息系统的应用领域、行业与案例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广泛应用于各个行业，如制造业、零售业、物流运输业等。在这些行业中，企业通过应用物流信息系统实现信息共享、流程优化和协同作业，提高运作效率。例如，在制造业中，物流信息系统可以实现生产计划与物料需求的精准匹配；在零售业中，物流信息系统可以优化库存管理和配送路线，提高客户满意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物流信息系统的组成与功能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物流信息系统的基础设施，包括服务器、存储设备、网络设备等。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物流信息系统的应用程序，包括操作系统、数据库管理系统、物流管理软件等。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物流信息系统中的数据，包括物流信息、客户信息、订单信息等。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物流信息系统的使用者，包括物流管理人员、操作人员、客户等。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收集物流活动中的各种信息，包括订单信息、库存信息、运输信息等。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对收集到的信息进行分类、整理、分析等处理，提供有用的决策支持。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将处理后的信息存储在数据库中，以便随时查询和使用。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将物流信息从供应商传递到客户，实现信息的共享和协同工作。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10" r="10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将分散的数据集中存储，方便查询和分析。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数据仓库技术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从大量数据中提取有用的信息和知识，支持决策制定。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利用人工智能算法进行预测和优化，提高物流效率。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通过物联网设备实时收集和处理物流信息，实现智能化管理。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物流信息系统的关键技术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物流信息系统的设计与实现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https://d.book118.com/178077102067006027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2024-09-05T10:26:47.072</cp:lastPrinted>
  <dcterms:created xsi:type="dcterms:W3CDTF">2024-09-05T02:26:47Z</dcterms:created>
  <dcterms:modified xsi:type="dcterms:W3CDTF">2024-09-05T02:26:49Z</dcterms:modified>
</cp:coreProperties>
</file>