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12063-DF78-4A7C-ACE9-C471446F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AA9D9-D23B-4C0F-B882-28DB7DB9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C1053-BD13-4FBA-A118-B4E5AB3F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D4C1C-2185-4DC8-B7D9-18936F78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36B16-C04E-4CD1-BC8B-375A912E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03125-282E-4FAA-B3E0-8FADCA45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95099-8EF0-4553-AD96-60C81FD9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66E2C-2D26-4003-BD42-06819BB8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1C37D-6FF6-453E-BE33-8317B6AB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BED79-617D-4BC0-BE62-C748164C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35E7-4448-485F-84E4-699098A4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7141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小学生倾听能力的培养课件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小学生倾听能力现状分析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倾听技巧与方法培训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情景模拟与角色扮演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课后作业与延伸阅读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倾听能力重要性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提高信息接收质量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加深记忆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提升学习效率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通过专注倾听，小学生能更准确地接收和理解老师或同学传达的信息，从而提高学习效率。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认真倾听有助于记住重点信息，进而在课后复习时节省时间，提升学习效果。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倾听能力强的孩子能更准确地理解他人的需求和感受，从而做出恰当的反应和表达，增强沟通效果。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有效表达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良好的倾听习惯有助于减少沟通中的误解和冲突，让孩子在与他人交流时更加顺畅。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避免误解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增强沟通能力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善于倾听的孩子更容易获得他人的信任和友谊，从而在学校和社会中建立广泛的人脉网络。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倾听是情商的重要组成部分，通过培养倾听能力，孩子可以更好地理解他人情感，提升自己的情商水平。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培养良好人际关系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提升情商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增进友谊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小学生倾听能力现状分析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表达不清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情绪化反应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常见问题及表现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小学生在倾听时常常分心，不能持续集中注意力。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一些小学生难以理解别人的话语，无法抓住重点。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有些小学生在回答问题时，语言表述不清，缺乏条理性。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部分小学生容易在倾听过程中产生情绪化反应，影响有效沟通。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年龄特点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学校教育方式、课堂氛围等因素也会对小学生的倾听能力产生影响。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家庭氛围、家长的教育方式等都会影响小学生的倾听能力。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小学生的生理和心理发展尚未成熟，导致他们在倾听方面存在困难。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社会环境中的噪音干扰、电子产品普及等也会对小学生的倾听能力造成负面影响。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减少噪音干扰，保持教室安静，为小学生提供良好的倾听环境。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创设良好的倾听环境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教师应注重教学方式的改进，提高课堂吸引力，激发学生的学习兴趣。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提高教师教学质量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家长应关注孩子的倾听能力发展，给予正确的引导和教育。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加强家庭教育指导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通过课堂训练、角色扮演等方式，培养小学生良好的倾听习惯。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培养小学生倾听习惯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https://d.book118.com/178077141105006023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2024-08-30T09:15:46.123</cp:lastPrinted>
  <dcterms:created xsi:type="dcterms:W3CDTF">2024-08-30T01:15:46Z</dcterms:created>
  <dcterms:modified xsi:type="dcterms:W3CDTF">2024-08-30T01:15:48Z</dcterms:modified>
</cp:coreProperties>
</file>