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866CAA-A425-4709-AAAA-508B6CD93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B9C57-CB6C-4E13-86EA-DBDD0BB31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051BE5-6F99-49C3-A1B8-97FA61C272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35D762-6D4F-4A20-926E-CB256E20BD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436EBD-62EF-457F-8B20-8AB27BA727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F50502-4184-49F0-98AE-DB782BA79E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1EEF66-6B55-4FC9-9EE3-41FAECEAA7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81DF60-D54C-4366-8B23-113C36B6F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9DA150-E3F0-41AD-BC76-CA89C81F6D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636D5D-C0AD-4757-9A34-467FEC2A8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FBB5F-B91B-4AA9-BB38-22DF66226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0003702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75" b="1">
                <a:solidFill>
                  <a:schemeClr val="accent1">
                    <a:alpha val="100000"/>
                  </a:schemeClr>
                </a:solidFill>
                <a:latin typeface="Microsoft Yahei"/>
                <a:ea typeface="Microsoft Yahei"/>
                <a:cs typeface="Microsoft Yahei"/>
              </a:rPr>
              <a:t>High School Second Year English Freightening Natur</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Definition of Lightning Nature</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The declaration of Lightning Nature</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How to deal with Lightning Nature</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The impact of Lightning Nature on humans</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How to reduce the threat of Lightning Nature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Introduction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Natural Disasters</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Theme</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Introduce the formation, characteristics, and response measures of various natural disasters, including earthquakes, floods, typhoons, etc.</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Content</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To enable students to understand knowledge related to natural disasters, improve their self-protection awareness and coping ability.</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Purpose</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Theme Introduction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Knowledge objective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To master the basic concepts, causes, and characteristics of natural disasters.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Ability objective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To analyze the degree of harm and response measures of different natural disasters, and improve self-protection ability.</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Emotional Attitude Values Objective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To cultivate students' reverence for nature, establish environmental awareness, and enhance their sense of social responsibility.</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Learning objectives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Definition of Lightning Nature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22049" y="1596676"/>
            <a:ext cx="1968723" cy="4629531"/>
            <a:chOff x="1422049" y="1596676"/>
            <a:chExt cx="1968723" cy="4629531"/>
          </a:xfrm>
        </p:grpSpPr>
        <p:sp>
          <p:nvSpPr>
            <p:cNvPr id="3" name="Freeform 3"/>
            <p:cNvSpPr/>
            <p:nvPr/>
          </p:nvSpPr>
          <p:spPr>
            <a:xfrm>
              <a:off x="2025363" y="4856702"/>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4667" y="5883307"/>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76276" y="5883307"/>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192622" y="3770662"/>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83122" y="3793998"/>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02636" y="3891344"/>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511013" y="4670393"/>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667604" y="3785521"/>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66726" y="3785521"/>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989358" y="3736848"/>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804413" y="4670393"/>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622295" y="3785521"/>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46654" y="3785521"/>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63049" y="3736848"/>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89772" y="1596676"/>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266726" y="2149221"/>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422049" y="2788444"/>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83781" y="2788444"/>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08822" y="2358771"/>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906872" y="3008662"/>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942781" y="3017139"/>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826386" y="2796921"/>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2677349" y="3008662"/>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709163" y="3017139"/>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596958" y="2796921"/>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349" y="3226689"/>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124899" y="3349466"/>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09017" y="3546348"/>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What is Lightning Nature</a:t>
              </a:r>
            </a:p>
          </p:txBody>
        </p:sp>
      </p:grpSp>
      <p:sp>
        <p:nvSpPr>
          <p:cNvPr id="53" name="AutoShape 53"/>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6" name="Group 56"/>
          <p:cNvGrpSpPr/>
          <p:nvPr/>
        </p:nvGrpSpPr>
        <p:grpSpPr>
          <a:xfrm>
            <a:off x="5257991" y="1574521"/>
            <a:ext cx="859155" cy="624840"/>
            <a:chOff x="5257991" y="1574521"/>
            <a:chExt cx="859155" cy="624840"/>
          </a:xfrm>
        </p:grpSpPr>
        <p:sp>
          <p:nvSpPr>
            <p:cNvPr id="57" name="TextBox 57"/>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58" name="AutoShape 58"/>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1" name="Group 61"/>
          <p:cNvGrpSpPr/>
          <p:nvPr/>
        </p:nvGrpSpPr>
        <p:grpSpPr>
          <a:xfrm>
            <a:off x="5257991" y="3286601"/>
            <a:ext cx="935355" cy="624840"/>
            <a:chOff x="5257991" y="3286601"/>
            <a:chExt cx="935355" cy="624840"/>
          </a:xfrm>
        </p:grpSpPr>
        <p:sp>
          <p:nvSpPr>
            <p:cNvPr id="62" name="TextBox 62"/>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63" name="AutoShape 63"/>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6" name="Group 66"/>
          <p:cNvGrpSpPr/>
          <p:nvPr/>
        </p:nvGrpSpPr>
        <p:grpSpPr>
          <a:xfrm>
            <a:off x="5257991" y="5005674"/>
            <a:ext cx="935355" cy="624840"/>
            <a:chOff x="5257991" y="5005674"/>
            <a:chExt cx="935355" cy="624840"/>
          </a:xfrm>
        </p:grpSpPr>
        <p:sp>
          <p:nvSpPr>
            <p:cNvPr id="67" name="TextBox 67"/>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68" name="TextBox 68"/>
          <p:cNvSpPr txBox="1"/>
          <p:nvPr/>
        </p:nvSpPr>
        <p:spPr>
          <a:xfrm>
            <a:off x="6542983" y="1318593"/>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Lightning nature is a natural phenomenon that occurs during Thunderstorms It is caused by the accumulation of static electricity in the atmosphere, leading to a discharge of electricity between the clouds and the ground</a:t>
            </a:r>
          </a:p>
        </p:txBody>
      </p:sp>
      <p:sp>
        <p:nvSpPr>
          <p:cNvPr id="69" name="TextBox 69"/>
          <p:cNvSpPr txBox="1"/>
          <p:nvPr/>
        </p:nvSpPr>
        <p:spPr>
          <a:xfrm>
            <a:off x="6542983" y="3081419"/>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Lightning is a powerful electrical discharge that can reach temperatures of up to 30000 ° C, which is hotter than the surface of the sun</a:t>
            </a:r>
          </a:p>
        </p:txBody>
      </p:sp>
      <p:sp>
        <p:nvSpPr>
          <p:cNvPr id="70" name="TextBox 70"/>
          <p:cNvSpPr txBox="1"/>
          <p:nvPr/>
        </p:nvSpPr>
        <p:spPr>
          <a:xfrm>
            <a:off x="6542983" y="4773978"/>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Lightning can travel in straight or forked paths and can last from a few milliseconds to several seconds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Lightning is unpredictable and can strike without warning, making it one of the most dangerous weather events</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Lightning often occurs in clusters or channels called "leader" strokes that precede the main lighting stroke</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Lightning can travel long distances, often several kilometers or more, from the point of origin</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of Lightning Nature</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source of lighting is the accumulation of static electricity in clouds This charge imbalance is caused by various factors such as collections between ice crystals and water drops in the clouds</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charge imbalance creates a strong electrical field that eventually leads to a breakdown of the air and the formation of a lighting channel</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When the lighting channel reaches the ground, it discharges the accumulated charge, producing the family bright flash of lighting</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source of Lightning Nature</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The declaration of Lightning Nature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Earthquake</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The violet shaking of the ground caused by the recent release of accumulated energy in the Earth's rust</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Tsunami</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 series of large waves generated by a hidden display of a large volume of water, typically in the ocean or a large lake</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Hurricane</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 tropical cyclone with windows blowing at least 74 miles per hour (64 knots), commonly accommodated by heavy rain or snow and often causing widespreadd destruction</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Natural calamities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Snake</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 slimless retoile with a long, thin body, small legs, and a forked tongue Some snakes are venomous and capable of conflicting series harms or even death</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Bear</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 large, strong, omnivorous general with shaggy fur, strong classes, and a prospective nose Bears are found throughout the world, in a wide range of habitats</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Lion</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The largest cat specifications, known for its many and hunting skills Lions are social animals that live in prices and are the symbol of royalty and bravery</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Wild animal</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https://d.book118.com/178100037023006036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2024-09-15T08:20:14.003</cp:lastPrinted>
  <dcterms:created xsi:type="dcterms:W3CDTF">2024-09-15T00:20:14Z</dcterms:created>
  <dcterms:modified xsi:type="dcterms:W3CDTF">2024-09-15T00:20:16Z</dcterms:modified>
</cp:coreProperties>
</file>