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6E986-4B45-4000-8722-9EC7B7D8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906C-7D45-40D1-9248-755B31AD6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6BDC0-06F3-4EAE-9750-39CE76E10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11AAA-12D8-4C1D-AF80-8B9001C2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3B1F9-E253-4A30-A642-D054F4E5F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2932C-9AEE-45C0-8478-EB09187B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FC6F3-46D3-4C91-8C81-8BFF4D76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4DCF6-DE42-45CD-9DA3-3A7011A2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6DEB7-8537-4DB6-A7D3-B52ADC94E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EDDE4-CE00-486F-B145-013ABB3F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6BAA3-A5AD-4437-8BA8-E4757A29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1052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黄冈玻璃安全膜培训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玻璃安全膜基础知识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玻璃安全膜的安装与维护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玻璃安全膜的安全性能测试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https://d.book118.com/178101052077006032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2024-09-10T03:45:29.811</cp:lastPrinted>
  <dcterms:created xsi:type="dcterms:W3CDTF">2024-09-09T19:45:29Z</dcterms:created>
  <dcterms:modified xsi:type="dcterms:W3CDTF">2024-09-09T19:45:31Z</dcterms:modified>
</cp:coreProperties>
</file>