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F7B7C-DE34-4600-BB04-43FBC8308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C2BF42-FFF1-4077-9DCF-E3CA1358D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CCA93-E664-412B-AF14-26AC1DE65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9EC049-799F-4B6C-9145-75D7CB279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9E21D0-7D25-40C8-B253-9E4C6CA71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F393A6-E572-4FD1-853E-6D9A8DE3F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2F8D43-0388-49A2-A85C-097F65E91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22A317-6C89-41C8-B33D-A43F13E41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32BE71-6356-42C4-A7A7-D34DE58057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28F66-1DAD-477D-9A5F-3794DD8B7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83A01-B98A-4392-A42F-208C0A0D5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01121112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电力系统储能技术及应用研究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电力系统储能技术概述
 电力系统储能技术分类及原理
 电池储能技术发展现状及应用
 抽水蓄能技术原理及应用范围
 飞轮储能技术特性及应用案例
 超导储能技术原理及发展前景
 压缩空气储能技术原理及应用实例
 电力系统储能技术综合评价与发展建议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电力系统储能技术概述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电力系统储能技术及应用研究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电力系统储能技术概述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电力系统储能技术的分类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电力系统储能的分类：按储能媒介分类、按储能方式分类、按储能时间分类等，不同分类方式具有不同的特点。</a:t>
            </a:r>
          </a:p>
          <a:p>
            <a:r>
              <a:t>2. 各分类储能技术特点及应用场景：例如，抽水蓄能是传统储能方式，具有大规模、低成本等优点，适合长期储能；电化学储能具有响应速度快、能量密度高、体积小、寿命长等优点，适合短期储能；飞轮储能具有响应速度极快、循环寿命长、能量密度中等优点，适合瞬时储能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电力系统储能技术的应用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削峰填谷：利用储能技术将低谷时段的剩余电力储存起来，在高峰时段释放出来，以减少电网负荷波动，降低电网运行成本。</a:t>
            </a:r>
          </a:p>
          <a:p>
            <a:r>
              <a:t>2. 调频调压：利用储能技术快速响应电网频率和电压的变化，保持电网稳定。</a:t>
            </a:r>
          </a:p>
          <a:p>
            <a:r>
              <a:t>3. 可再生能源并网：利用储能技术将可再生能源发电的间歇性、波动性电能储存起来，保证可再生能源发电的稳定性和可靠性。</a:t>
            </a:r>
          </a:p>
          <a:p>
            <a:r>
              <a:t>4. 电动汽车储能：将电动汽车电池作为储能单元，参与电网运行，在电网负荷高峰时段，电动汽车可以将电能释放回电网，降低电网负荷。</a:t>
            </a:r>
          </a:p>
          <a:p>
            <a:r>
              <a:t>5. 分布式能源的支持：将分布式能源与储能技术结合，可以提高分布式能源的利用率和稳定性。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电力系统储能技术概述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电力系统储能技术的发展趋势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储能技术的成本下降：储能技术的成本正在不断下降，这使得储能技术在电力系统中的应用越来越经济。</a:t>
            </a:r>
          </a:p>
          <a:p>
            <a:r>
              <a:t>2. 储能技术的多样化：储能技术正在不断发展，新的储能技术不断涌现，如液流电池、压缩空气储能、飞轮储能等，这些技术具有不同的特点和应用场景。</a:t>
            </a:r>
          </a:p>
          <a:p>
            <a:r>
              <a:t>3. 储能技术的智能化：储能技术正在变得越来越智能，储能系统可以自动控制充放电过程，实现储能技术的优化运行。</a:t>
            </a:r>
          </a:p>
          <a:p>
            <a:r>
              <a:t>4. 储能技术与其他技术的结合：储能技术正在与其他技术相结合，如可再生能源、电动汽车、分布式能源等，形成新的能源系统，提高能源系统的整体效率和可靠性。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电力系统储能技术分类及原理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电力系统储能技术及应用研究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电力系统储能技术分类及原理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电化学储能技术：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电化学储能技术以电池技术为基础，将电能转化为化学能，通过化学反应再将化学能转化为电能，储能过程高效、方便、适用范围广。</a:t>
            </a:r>
          </a:p>
          <a:p>
            <a:r>
              <a:t>2. 电化学储能技术具备快速响应、寿命长、无污染等优点，是目前应用最为广泛的储能技术，广泛应用于电网调峰、电能质量改善、分布式发电、新能源发电等领域。</a:t>
            </a:r>
          </a:p>
          <a:p>
            <a:r>
              <a:t>3. 电化学储能技术仍在不断发展，锂离子电池、钠离子电池、固态电池等新型电池技术不断涌现，未来将进一步推动电化学储能技术的进步和应用。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物理储能技术：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物理储能技术是指利用物理方式将电能转化为其他形式的能，并在需要时将其转化回电能，包括抽水蓄能、飞轮储能、压缩空气储能、熔盐储能等技术。</a:t>
            </a:r>
          </a:p>
          <a:p>
            <a:r>
              <a:t>2. 物理储能技术具有大容量、长寿命、低成本等优点，适用于大规模储能应用，在电网调峰、备用电源、新能源发电等领域发挥着重要作用。</a:t>
            </a:r>
          </a:p>
          <a:p>
            <a:r>
              <a:t>3. 近年来，物理储能技术不断创新发展，新型物理储能技术不断涌现，例如液流电池、超级电容器等，未来将进一步推动物理储能技术的进步和应用。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电力系统储能技术分类及原理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化学储能技术：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化学储能技术是指利用化学物质的化学反应将电能转化为化学能，并在需要时将其转化回电能，包括氢能储能、甲醇储能、氨基储能等技术。</a:t>
            </a:r>
          </a:p>
          <a:p>
            <a:r>
              <a:t>2. 化学储能技术储能容量大、能量密度高、安全性好，是未来实现大规模储能的重要技术。</a:t>
            </a:r>
          </a:p>
          <a:p>
            <a:r>
              <a:t>3. 化学储能技术目前还面临着成本高、技术复杂等挑战，但随着技术的不断进步和成本的不断下降，化学储能技术有望成为未来储能的主流技术之一。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热储能技术：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热储能技术是指利用材料的热容或相变焓将热能储存起来，并在需要时将其释放出来，包括熔盐储能、相变储能、固态储热等技术。</a:t>
            </a:r>
          </a:p>
          <a:p>
            <a:r>
              <a:t>2. 热储能技术具有储能容量大、能量密度高、成本低等优点，适用于集中式和分布式储能应用，在电网调峰、工业余热利用、建筑节能等领域发挥着重要作用。</a:t>
            </a:r>
          </a:p>
          <a:p>
            <a:r>
              <a:t>3. 热储能技术近年来不断创新发展，新型热储能技术不断涌现，例如纳米储热材料、相变储热材料等，未来将进一步推动热储能技术的进步和应用。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电力系统储能技术分类及原理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机械储能技术：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机械储能技术是指利用机械能将电能储存起来，并在需要时将其转化回电能，包括抽水蓄能、飞轮储能、压缩空气储能等技术。</a:t>
            </a:r>
          </a:p>
          <a:p>
            <a:r>
              <a:t>2. 机械储能技术具有储能容量大、能量密度高、成本低等优点，适用于大规模储能应用，在电网调峰、备用电源、新能源发电等领域发挥着重要作用。</a:t>
            </a:r>
          </a:p>
          <a:p>
            <a:r>
              <a:t>3. 机械储能技术近年来不断创新发展，新型机械储能技术不断涌现，例如重力储能、弹簧储能等，未来将进一步推动机械储能技术的进步和应用。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混合储能技术：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混合储能技术是指将两种或多种储能技术组合在一起，以发挥各自的优势，实现更优的储能性能和更低的成本。</a:t>
            </a:r>
          </a:p>
          <a:p>
            <a:r>
              <a:t>2. 混合储能技术可以提高储能系统的整体效率和可靠性，降低成本，并满足不同应用场景的需求。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电池储能技术发展现状及应用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电力系统储能技术及应用研究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电池储能技术发展现状及应用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锂离子电池储能技术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锂离子电池储能技术具有高能量密度、长寿命、低自放电率等优点，是目前最主要的电池储能技术之一。</a:t>
            </a:r>
          </a:p>
          <a:p>
            <a:r>
              <a:t>2. 锂离子电池储能技术已广泛应用于电动汽车、便携式电子设备、储能电站等领域。</a:t>
            </a:r>
          </a:p>
          <a:p>
            <a:r>
              <a:t>3. 随着锂离子电池技术的不断发展，其成本不断下降，性能不断提高，应用领域不断扩大。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钠离子电池储能技术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钠离子电池储能技术具有成本低、资源丰富、安全性能好等优点，是锂离子电池储能技术的潜在替代者。</a:t>
            </a:r>
          </a:p>
          <a:p>
            <a:r>
              <a:t>2. 钠离子电池储能技术目前仍处于发展初期，但发展潜力巨大。</a:t>
            </a:r>
          </a:p>
          <a:p>
            <a:r>
              <a:t>3. 随着钠离子电池技术的不断进步，其成本将进一步降低，性能将进一步提高，应用领域也将不断扩大。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电池储能技术发展现状及应用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液流电池储能技术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液流电池储能技术具有能量密度高、寿命长、安全性好、可循环性强等优点，是目前最具潜力的储能技术之一。</a:t>
            </a:r>
          </a:p>
          <a:p>
            <a:r>
              <a:t>2. 液流电池储能技术目前主要应用于大型储能电站，但其成本较高，限制了其进一步发展。</a:t>
            </a:r>
          </a:p>
          <a:p>
            <a:r>
              <a:t>3. 随着液流电池技术的不断发展，其成本将不断下降，应用领域也将不断扩大。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飞轮储能技术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飞轮储能技术具有响应速度快、效率高、寿命长等优点，是目前最成熟的储能技术之一。</a:t>
            </a:r>
          </a:p>
          <a:p>
            <a:r>
              <a:t>2. 飞轮储能技术目前主要应用于不间断电源（UPS）、电网调峰等领域。</a:t>
            </a:r>
          </a:p>
          <a:p>
            <a:r>
              <a:t>3. 随着飞轮储能技术的不断发展，其成本将不断下降，应用领域也将不断扩大。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电池储能技术发展现状及应用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超级电容器储能技术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超级电容器储能技术具有功率密度高、充放电速度快、寿命长等优点，是目前最具潜力的储能技术之一。</a:t>
            </a:r>
          </a:p>
          <a:p>
            <a:r>
              <a:t>2. 超级电容器储能技术目前主要应用于电动汽车、混合动力汽车、风力发电场等领域。</a:t>
            </a:r>
          </a:p>
          <a:p>
            <a:r>
              <a:t>3. 随着超级电容器技术的不断发展，其成本将不断下降，应用领域也将不断扩大。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压缩空气储能技术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压缩空气储能技术具有成本低、安全性好、可循环性强等优点，是目前最具潜力的储能技术之一。</a:t>
            </a:r>
          </a:p>
          <a:p>
            <a:r>
              <a:t>2. 压缩空气储能技术目前主要应用于大型储能电站，但其能量密度较低，限制了其进一步发展。</a:t>
            </a:r>
          </a:p>
          <a:p>
            <a:r>
              <a:t>3. 随着压缩空气储能技术的不断发展，其能量密度将不断提高，应用领域也将不断扩大。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抽水蓄能技术原理及应用范围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电力系统储能技术及应用研究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抽水蓄能技术原理及应用范围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抽水蓄能技术原理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抽水蓄能技术是通过利用電力系统低谷电能抽水至高位水库,并在用电高峰时放水发电的一种储能技术。其原理是利用水位差产生的势能来存储电能。抽水蓄能系统主要由上水库、下水库、抽水机组、发电机组和输电线路等部分组成。</a:t>
            </a:r>
          </a:p>
          <a:p>
            <a:r>
              <a:t>2. 抽水蓄能技术具有较高的能量转换效率,一般在70%~80%之间。此外,抽水蓄能系统还可以提供调频、调压和事故备用等多种辅助服务,对于提高電力系统稳定性和安全性具有重要意义。</a:t>
            </a:r>
          </a:p>
          <a:p>
            <a:r>
              <a:t>3. 抽水蓄能技术是一种成熟的储能技术,目前在全球范围内已有多个抽水蓄能电站建成并投入运行。 中国也是抽水蓄能技术发展较快的国家之一,截至2021年底,中国已建成抽水蓄能电站41座,总装机容量达到3000多万千瓦,位居世界第一。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https://d.book118.com/178101121112006045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电力系统储能技术概述</vt:lpstr>
      <vt:lpstr> 电力系统储能技术概述</vt:lpstr>
      <vt:lpstr> 电力系统储能技术概述</vt:lpstr>
      <vt:lpstr> 电力系统储能技术分类及原理</vt:lpstr>
      <vt:lpstr>#. 电力系统储能技术分类及原理</vt:lpstr>
      <vt:lpstr>#. 电力系统储能技术分类及原理</vt:lpstr>
      <vt:lpstr>#. 电力系统储能技术分类及原理</vt:lpstr>
      <vt:lpstr> 电池储能技术发展现状及应用</vt:lpstr>
      <vt:lpstr> 电池储能技术发展现状及应用</vt:lpstr>
      <vt:lpstr> 电池储能技术发展现状及应用</vt:lpstr>
      <vt:lpstr> 电池储能技术发展现状及应用</vt:lpstr>
      <vt:lpstr> 抽水蓄能技术原理及应用范围</vt:lpstr>
      <vt:lpstr> 抽水蓄能技术原理及应用范围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2024-09-26T07:04:02.431</cp:lastPrinted>
  <dcterms:created xsi:type="dcterms:W3CDTF">2024-09-25T23:04:02Z</dcterms:created>
  <dcterms:modified xsi:type="dcterms:W3CDTF">2024-09-25T23:04:04Z</dcterms:modified>
</cp:coreProperties>
</file>