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9F957-43ED-44A4-A3CC-E4A6C725E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1D8F5-A1EF-4CD5-8851-2C9DBD2E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25117-69F5-4F1B-BC4C-918C5A0AB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0CE2F-455D-4B66-8350-62639C38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4100E-4911-4A2C-9431-378225698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D4BD86-78B0-4F05-B660-394D30208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E42E1-FD25-4833-B95E-65481BBE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1A9DB-9CD7-43B8-B344-88CBAA1A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CCD93-E864-42B5-91C1-E9626384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6EE4D-A838-4DF1-869A-EB99F3B7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A9226-8C1C-45AE-BD52-8FDBE5345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2066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《时代精神的精华》ppt课件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时代精神的发展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时代精神的实践与启示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时代精神的定义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时代精神是一种反映特定历史时期社会经济、政治和文化发展状况和要求的，被广大人民群众所接受和认可的思想观念、价值取向和行为准则。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时代精神是随着社会发展而不断发展和演变的，它既包括传统的思想观念，也包括新的思想观念，是传统与现代的结合。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时代精神是凝聚人心的精神纽带。它能够引导人们形成共同的价值观念和行为准则，增强社会的凝聚力和向心力。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时代精神是引领社会思潮的重要旗帜。它能够引领社会思潮的发展方向，推动社会思想的进步和发展。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时代精神是推动社会发展的重要力量。它能够激发人们的积极性和创造力，促进社会进步和发展。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时代精神的重要性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时代精神的历史演变是一个不断发展和演进的过程。在不同的历史时期，时代精神的表现形式和内涵都有所不同。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从古代的儒家思想、道家思想，到近代的启蒙思想、民主主义思想，再到现代的市场经济思想、全球化思想等，都是时代精神在不同历史时期的典型代表。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时代精神的历史演变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社会价值观的体现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在ppt课件中，可以通过展示社会价值观的体现，如公平、正义、自由、民主等，来阐述时代精神的重要性。这些价值观是社会进步的基石，也是时代精神的重要组成部分。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社会价值观的体现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科技创新的体现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通过展示科技创新的成果和影响，如人工智能、大数据、云计算等，来阐述时代精神的进步。科技创新是推动社会发展的重要力量，也是时代精神的重要体现。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科技创新的体现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文化艺术的体现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通过展示文化艺术的发展和影响，如电影、音乐、绘画等，来阐述时代精神的多维度表达。文化艺术是反映时代精神的重要窗口，也是推动时代精神发展的重要力量。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文化艺术的体现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道德伦理的体现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通过展示道德伦理的实践和影响，如社会责任、道德规范、伦理观念等，来阐述时代精神的价值取向。道德伦理是时代精神的重要组成部分，也是推动社会进步的重要力量。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道德伦理的体现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时代精神的发展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https://d.book118.com/178102066065006027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2024-09-05T09:52:33.015</cp:lastPrinted>
  <dcterms:created xsi:type="dcterms:W3CDTF">2024-09-05T01:52:33Z</dcterms:created>
  <dcterms:modified xsi:type="dcterms:W3CDTF">2024-09-05T01:52:34Z</dcterms:modified>
</cp:coreProperties>
</file>