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34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B1D404-37C6-44D4-B902-11C90989E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0098D-5CCB-4DCF-BEB6-067919829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16B939-F793-4F46-AA06-41BFB900D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C91A68-4A8F-4AFD-9BAA-EDAE20503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518FA9-328E-4F04-AA8C-613050105D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AC892F-4766-463E-A84A-8A3B45705E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6D0D7E-7D64-4D07-9E0E-08A2049D85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10D8C5-5457-4FF4-B097-910BFD41F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07A51-67FB-4959-851C-FB94BB865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433EE-BF89-4E2C-B699-CBE0A5673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EF4B2-8F29-4E82-80E3-F2552A3B6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image" Target="../media/image30.png" /><Relationship Id="rId13" Type="http://schemas.openxmlformats.org/officeDocument/2006/relationships/tags" Target="../tags/tag340.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image" Target="../media/image30.png" /><Relationship Id="rId13" Type="http://schemas.openxmlformats.org/officeDocument/2006/relationships/tags" Target="../tags/tag347.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0312411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亚马逊跨境电商运营与广告实战</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广告</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实战</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运营</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亚马逊</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亚马逊</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广告</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运营</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策略</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跨境</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读者</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管理</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提升</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平台</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方面</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进行</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通过</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技巧</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销售额</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物流</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《亚马逊跨境电商运营与广告实战》是一本深入浅出地探讨亚马逊跨境电商运营策略与广告实战的指南。本书从亚马逊平台的运营基础讲起，逐步深入到高级策略，为读者提供了全面的指导和实用的技巧。</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介绍了亚马逊平台的基础知识和入驻流程，包括账号注册、商品上架、物流管理等方面的内容。还对亚马逊的运营规则和政策进行了详细解读，帮助读者更好地理解平台的要求和规范，避免因违规操作导致的不良后果。</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接下来，书中深入探讨了亚马逊跨境电商的运营策略。从市场分析、选品策略、价格策略、促销策略等方面进行了详细解析，并给出了实用的方法和技巧。还介绍了如何通过数据分析和顾客反馈来优化运营效果，提升销售额。</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广告是提升销售额的重要手段之一，本书对亚马逊广告的投放和管理进行了全面讲解。</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从广告的原理、定位、创建和管理等方面进行了详细解析，并给出了具体的广告投放方案和优化技巧。通过本书的讲解，读者可以更好地利用广告提升销售额和品牌知名度。</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书中还介绍了亚马逊跨境电商的物流和仓储管理，包括如何选择合适的物流渠道、如何优化仓储管理等方面的内容。通过合理的物流和仓储管理，可以降低成本、提高效率，提升整体运营效果。</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亚马逊跨境电商运营与广告实战》这本书是一本全面、实用的指南，适合对亚马逊跨境电商感兴趣的读者阅读。通过本书的学习，读者可以更好地掌握亚马逊平台的运营策略和广告投放技巧，提升销售额和品牌影响力。</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亚马逊跨境电商运营与广告实战》是一本专门针对在亚马逊上进行跨境电商业务运营和广告推广的实战指南。该书从多个角度深入剖析了亚马逊平台的运营策略，为希望在亚马逊上开展业务的读者提供了宝贵的经验和建议。以下是本书的一些精彩摘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“了解你的目标客户是至关重要的。在亚马逊上，你需要深入研究客户的行为和需求，以便为目标客户定制产品和营销策略。”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这句话强调了对于跨境电商来说，了解目标客户的重要性。只有深入了解客户的需求和喜好，才能更好地为他们提供满意的产品和服务，从而在激烈的竞争中脱颖而出。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“在亚马逊上，产品质量是至关重要的。优质的产品会自己说话，而劣质的产品则会导致客户投诉和负面评价。”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这句话提醒我们，在跨境电商中，产品质量是决定成败的关键因素之一。只有提供高质量的产品，才能赢得客户的信任和忠诚度，从而在市场中获得竞争优势。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“广告投放需要精准定位，将广告展示给最有可能购买的人群。这需要利用亚马逊的广告工具进行深入分析和优化。”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这句话揭示了广告投放的精准定位原则。通过利用亚马逊的广告工具进行分析和优化，可以将广告展示给最有可能购买的人群，从而提高广告效果和转化率。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“在亚马逊上，评价管理至关重要。积极的评价可以增加客户信任度，而负面的评价则需要及时处理和解决。”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https://d.book118.com/178103124112006027</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17</Slides>
  <Notes>16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汉仪旗黑-85S</vt:lpstr>
      <vt:lpstr>仿宋</vt:lpstr>
      <vt:lpstr>Calibri Light</vt:lpstr>
      <vt:lpstr>思源黑体 CN Bold</vt:lpstr>
      <vt:lpstr>Office Theme</vt:lpstr>
      <vt:lpstr>亚马逊跨境电商运营与广告实战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2024-09-05T17:51:08.862</cp:lastPrinted>
  <dcterms:created xsi:type="dcterms:W3CDTF">2024-09-05T09:51:08Z</dcterms:created>
  <dcterms:modified xsi:type="dcterms:W3CDTF">2024-09-05T09:51:15Z</dcterms:modified>
</cp:coreProperties>
</file>