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599DA-96F7-457A-B243-CFDD4883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E9308-6F88-4CEF-B7EA-6082DCE78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60EBE-CD06-4973-ACFB-41059F345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A088B-E564-4421-AFE2-428D7C14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69C7A-AEFA-4A5A-88D6-A9E62BADE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740F4-3629-4152-B6C9-1703207B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CF5FF-BEEA-44B8-80F7-716D51837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A969F-F5E1-4541-AE48-CFCBB9B7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0EE93-0387-4412-AFDB-B1426351A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FE1DA-5FDA-4553-8D56-D7663CC23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AD488-8E42-4056-A4D7-49864EB20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4003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品牌策略与数字化营销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品牌策略在数字化营销中应用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社交媒体在品牌策略中作用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搜索引擎优化（SEO）在品牌策略中运用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数据分析在品牌策略和数字化营销中重要性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品牌是一种名称、术语、设计、符号或其他特征，用于区分一个卖家的产品或服务与其他卖家的产品或服务。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品牌价值体现在消费者对品牌的认知、信任和忠诚度上，是品牌为产品或服务增加的无形价值。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品牌定位是确定品牌在目标市场中的位置，以及与竞争对手的区别和优势。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通过独特的卖点、创新的产品特性或服务，使品牌在市场中与竞争对手区分开来。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688" r="12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利用各种传播手段（如广告、公关、内容营销等）将品牌形象和信息传递给目标受众。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通过视觉识别（如标志、色彩、字体等）和品牌故事等手段，塑造独特且易于识别的品牌形象。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数字化营销是指利用数字技术和媒体，通过互联网、移动设备和其他数字渠道，对产品、服务或品牌进行宣传、推广和销售的一种营销方式。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数字化营销强调与消费者的双向沟通，实现实时互动。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根据消费者需求和行为，提供个性化的产品和服务。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通过收集和分析消费者数据，优化营销策略，提高营销效果。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整合各种数字渠道，提供一致的消费者体验。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数字化营销与传统营销对比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896" r="1089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传统营销面向广泛受众，数字化营销针对特定目标受众。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传统营销通过大众媒体进行单向传播，数字化营销通过数字渠道进行双向互动传播。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传统营销难以精确测量效果，数字化营销可通过数据分析精确评估营销效果。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传统营销成本较高，数字化营销成本相对较低且更具灵活性。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数字化营销趋势及挑战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随着移动设备的普及，移动营销成为重要趋势。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社交媒体在数字化营销中的地位日益重要。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视频内容在吸引消费者方面具有显著优势。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利用人工智能、大数据等技术提高营销效率和精准度。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在收集和使用消费者数据时，需确保合规性和安全性。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数据隐私和安全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跟上不断变化的数字技术和趋势，保持营销策略的时效性。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技术更新速度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适应消费者不断变化的需求和行为习惯，调整营销策略。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品牌策略在数字化营销中应用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了解品牌的目标受众群体，包括年龄、性别、地域、职业等特征。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" r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建立受众画像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深入研究目标受众的需求、兴趣和行为习惯，为制定个性化内容策略提供依据。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根据收集的数据和分析结果，建立目标受众的详细画像，以便更精准地制定营销策略。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https://d.book118.com/178104003135006036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2024-09-16T11:05:42.355</cp:lastPrinted>
  <dcterms:created xsi:type="dcterms:W3CDTF">2024-09-16T03:05:42Z</dcterms:created>
  <dcterms:modified xsi:type="dcterms:W3CDTF">2024-09-16T03:05:44Z</dcterms:modified>
</cp:coreProperties>
</file>