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9030B-0596-46A8-B081-94D1BB5C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65F18-88E3-44B8-8AB3-C576B9704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E7F27-71CF-4657-B140-6D3118F2A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7A28D-38AA-4F5E-87B0-0691494FA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9AE0B-A57D-4B18-85C9-9CE692805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C4BC2-69FC-4A6E-BA97-7EFCCFD75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FA0FA0-5B71-4F3F-A1AC-FA92C5706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DC619-5BAE-4D8A-B0A1-3A902D67C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0C9CF-9E68-4EC9-8BAA-AA2A9DA3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8B933-D608-49E2-BAF0-A98CA3B5F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685C2-D8B0-4135-AD67-30CF3BA06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4122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房地产销售年终工作总结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营销策略与执行效果评估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存在问题剖析与改进措施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在本年度内，成功完成了公司设定的销售目标，实现了销售业绩的稳步增长。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销售业绩达成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房源销售统计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市场动态把握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针对不同类型的房源，制定了相应的销售策略，使得各类房源的销售比例更加均衡。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密切关注市场动态和政策变化，及时调整销售策略，确保销售业绩的稳定增长。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本年度销售任务完成情况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通过改进客户服务流程和质量，提高了客户满意度，赢得了更多客户的信赖和支持。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积极收集客户反馈意见，针对问题制定改进措施，不断完善客户服务体系。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加强与客户的沟通和联系，建立稳定的客户关系，提高了客户忠诚度和口碑传播效果。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新增客户数量及来源分析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新增客户数量统计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本年度新增客户数量较往年有明显提升，为销售业绩的增长奠定了坚实基础。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客户来源渠道分析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通过对不同渠道来源的客户进行分析，找出了有效的客户获取途径，为后续的市场推广提供了有力支持。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潜在客户挖掘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积极挖掘潜在客户资源，扩大市场份额，提高了品牌知名度和影响力。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在团队中销售业绩名列前茅，为公司创造了显著的经济效益。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个人销售业绩突出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通过不断学习和实践，提高了自身的业务能力和综合素质，为公司的发展做出了积极贡献。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业务能力不断提升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9814" b="981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在团队合作中积极发挥个人优势，与团队成员紧密协作，共同推动销售业绩的提升。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团队协作精神体现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个人业绩突出点展示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市场热点与趋势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总结当前市场的热点区域、产品类型和价格走势，预测未来市场发展趋势。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回顾过去一年的房地产市场交易数据，分析市场规模、增长率和主要驱动因素。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政策调控与影响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梳理过去一年房地产相关政策法规的变动，分析其对市场的影响及未来政策走向。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房地产市场现状及趋势分析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从品牌、产品、服务、营销策略等方面分析竞争对手的优势和劣势。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差异化竞争策略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提出针对竞争对手的差异化竞争策略，如产品创新、服务升级、营销策略调整等。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列举本区域内主要竞争对手，简要介绍其基本情况和业务范围。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竞争对手概况与优劣势评估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根据市场调研数据，对目标客户群体进行细分，如年龄、职业、收入等。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目标客户群体细分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深入了解目标客户群体的购房需求、偏好和痛点，为后续产品设计和营销策略提供依据。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通过客户满意度调查，收集客户对产品和服务的反馈意见，及时改进和优化。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目标客户群体特征及需求洞察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提出企业在面对政策法规变动时的应对策略，如调整投资策略、优化产品组合、加强风险管理等。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行业政策法规回顾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梳理过去一年房地产行业相关的政策法规变动情况，包括土地、金融、税收等方面。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政策变动对市场的影响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分析政策法规变动对市场供需、价格走势、企业盈利等方面的影响。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行业政策法规变动影响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营销策略与执行效果评估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市场调研与定位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通过深入的市场调研，精准定位目标客户群体，为营销策略制定提供有力支持。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根据市场调研结果，制定符合项目特点和市场需求的营销策略，包括推广渠道、价格策略、销售策略等。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营销团队组建与培训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组建专业的营销团队，并进行系统的培训，提高团队成员的专业素养和执行能力。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营销策略制定及实施过程回顾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通过社交媒体、网络广告等线上渠道进行推广，扩大项目知名度，吸引潜在客户关注。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线上推广效果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举办各类线下活动，如楼盘开放日、房产讲座等，增强客户对项目的了解和信任。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线下推广活动效果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对线上线下推广活动的效果进行数据跟踪和分析，及时调整策略，优化推广效果。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线上线下推广活动效果分析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合作伙伴关系建立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与各类合作伙伴建立良好的合作关系，实现资源共享和互利共赢。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渠道管理与优化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对销售渠道进行定期评估和调整，确保渠道的稳定性和高效性。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积极开拓各类销售渠道，如与代理商、分销商等合作，扩大项目的销售网络。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渠道拓展和合作伙伴关系建立情况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https://d.book118.com/178104122135006042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2024-09-22T06:15:26.314</cp:lastPrinted>
  <dcterms:created xsi:type="dcterms:W3CDTF">2024-09-21T22:15:26Z</dcterms:created>
  <dcterms:modified xsi:type="dcterms:W3CDTF">2024-09-21T22:15:28Z</dcterms:modified>
</cp:coreProperties>
</file>