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66254-548C-41C9-BC60-4C7DEF8F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5012-18D5-49DB-B6F7-A4C8F1D8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1151-5FD8-4CCD-B133-1BBA28227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9743E-ECFF-4BE7-91B1-7EF414B9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7761E-FA1E-4E16-A3B8-154510AA2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48CBB-8678-4687-8181-2DBB7C1E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27061-9A3D-42E0-94F4-ECE38E76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A7E2F-9B7A-4B42-A01E-E94A4347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8753B-AB81-49BB-8A1D-A36FB791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B05F4-4E02-4817-8513-2285F660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28750-E1C3-45F8-9AA5-DA94A58F0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5066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危化品特种作业人员安全操作中的人员编组和换班制度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人员编组制度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人员编组和换班制度在危化品特种作业中的意义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实施人员编组和换班制度的挑战与对策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提高作业安全性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通过建立合理的人员编组和换班制度，确保危化品特种作业人员在工作中能够保持高度的警惕性和专业性，降低事故发生的概率。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保障生产效率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合理的人员编组和换班制度能够确保生产线的连续性和稳定性，避免因人员疲劳或操作不当而导致的生产中断或安全事故。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本制度适用于所有涉及危化品特种作业的企业和单位，包括但不限于化工、石油、制药、农药等行业。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本制度适用于所有从事危化品特种作业的人员，包括操作人员、技术人员、管理人员等。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人员编组制度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确保每个编组内的作业人员具备足够的专业知识和操作技能，能够应对潜在的危险情况。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根据作业人员的技能特长和经验，进行合理搭配，实现技能互补，提高整体作业效率。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根据作业环境和任务需求的变化，及时调整编组，保持编组的灵活性和适应性。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确定编组规模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根据作业任务的复杂性和紧急程度，合理确定每个编组的作业人员数量。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选定编组成员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依据作业人员的技能水平、工作经验和协作能力等因素，选定编组成员。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明确编组职责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为每个编组分配明确的职责和任务，确保各编组之间的协调配合。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编组方法与实施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安全事故发生率评估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统计编组内安全事故的发生率，分析原因，提出改进措施。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通过问卷调查等方式了解编组成员对编组运行情况的满意度，收集意见和建议，不断完善编组制度。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作业效率评估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通过对编组作业效率的定期评估，了解编组的运行状况，及时发现并解决问题。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换班制度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确保24小时不间断作业，避免生产中断或设备空转。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换班前后应进行安全检查，确保设备、环境安全。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交接班人员应详细交接工作、设备、安全等情况，确保接班人员了解当前状态。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交接清晰原则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换班原则与要求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制定换班计划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根据生产计划和人员情况，制定详细的换班计划，包括换班时间、人员配置等。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根据人员技能、经验等因素，合理安排换班人员，确保作业安全。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通知与确认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提前通知相关人员换班计划，确保人员了解并做好准备。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换班计划与安排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https://d.book118.com/178105066030006035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2024-09-13T22:03:42.848</cp:lastPrinted>
  <dcterms:created xsi:type="dcterms:W3CDTF">2024-09-13T14:03:42Z</dcterms:created>
  <dcterms:modified xsi:type="dcterms:W3CDTF">2024-09-13T14:03:44Z</dcterms:modified>
</cp:coreProperties>
</file>