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ADA2F-5F21-41C6-B4C4-951388A71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0C51A-1908-4C56-91CA-BE59FB616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A965F3-0B69-4460-85DA-35E09204CB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53D396-233F-4EDC-A08B-3F1CE84095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2B6558-9571-465F-AAF6-C25AA30CB7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0369D4-4FE4-477B-BDF6-60979B7F52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79FE87-5F40-4531-B0A1-7247BB905D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588953-59AA-49CA-B5B0-1ADC107A6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FC5CE0-FE17-497E-B9ED-56DB8976DA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87DA2-A85D-42A0-8594-7D78C58AD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0986B-BDDD-4111-8058-AD2E3D8E8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060210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神经内科低频治疗仪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神经内科低频治疗仪概述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神经内科低频治疗仪的应用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神经内科低频治疗仪的优势与局限性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神经内科低频治疗仪的未来发展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神经内科低频治疗仪的案例分析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神经内科低频治疗仪概述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神经内科低频治疗仪是一种利用低频电脉冲刺激神经组织的医疗设备，主要用于治疗神经系统相关疾病。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低频治疗仪具有非侵入性、副作用小、操作简便等优点，能够通过调整电脉冲的频率和强度来达到调节神经功能和治疗疾病的目的。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神经内科低频治疗仪通过向神经组织发送低频电脉冲，刺激或抑制神经元的兴奋性，从而调整神经系统的功能状态。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低频电脉冲能够影响神经递质的释放、膜电位的变化以及神经元的突触传递等过程，从而达到缓解疼痛、改善肌肉功能、促进血液循环等治疗效果。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神经内科低频治疗仪的发展始于20世纪初，经过多年的研究和技术改进，已经成为一种广泛应用于临床的成熟医疗设备。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随着科技的不断进步和临床需求的增加，神经内科低频治疗仪也在不断改进和升级，如提高电脉冲的精度和安全性、开发新型治疗模式等，以更好地满足临床治疗的需求。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神经内科低频治疗仪的应用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适用病症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通过低频电刺激，缓解偏头痛的疼痛和症状。</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利用低频脉冲刺激，改善抑郁症患者的情绪状态。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通过调节脑电波，改善失眠症状，提高睡眠质量。</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通过调节神经功能，缓解神经功能紊乱的症状。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偏头痛</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抑郁症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失眠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神经功能紊乱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结束治疗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治疗结束后，关闭仪器，取下电极片。</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启动治疗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按下启动按钮，开始进行治疗。在治疗过程中，可以根据需要调整参数或暂停治疗。</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选择治疗方案</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根据患者的具体情况，选择适合的治疗方案，包括频率、强度和时间等参数。</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定位治疗部位</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根据患者的病情和症状，确定需要治疗的部位。</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连接电极</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将电极片贴敷在相应的穴位或治疗部位上，确保与皮肤紧密接触。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4730" b="473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267" r="12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神经内科低频治疗仪对偏头痛的治疗效果显著，可有效缓解疼痛和症状，提高患者的生活质量。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偏头痛缓解率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通过低频脉冲刺激，患者的抑郁症状得到明显改善，情绪状态得到调节，生活质量得到提高。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抑郁症改善率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使用神经内科低频治疗仪后，患者的失眠症状得到明显改善，睡眠质量得到提高。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失眠改善率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神经内科低频治疗仪对神经功能紊乱的治疗效果显著，可有效缓解症状，改善患者的生活质量。</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神经功能紊乱缓解率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神经内科低频治疗仪的优势与局限性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https://d.book118.com/178106021000006025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2024-09-01T09:11:47.746</cp:lastPrinted>
  <dcterms:created xsi:type="dcterms:W3CDTF">2024-09-01T01:11:47Z</dcterms:created>
  <dcterms:modified xsi:type="dcterms:W3CDTF">2024-09-01T01:11:49Z</dcterms:modified>
</cp:coreProperties>
</file>