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BA198E5-C7CA-47B3-A00C-0583B8A4774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C0D6C-063E-489C-ADBE-5DBBD6286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C89F8-640F-45FB-98FD-F45B95C81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CB3D4-2D55-4477-B4CB-C6417FA76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72668-1A56-4AAC-B0B9-F9C055AE9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955E58-1965-468B-BADB-D45135DBA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46E063-0589-489D-AF61-A8A024B43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5A4853-4401-427B-9763-5447D12F5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11D8D-9009-4934-BAB3-107C02899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B048F-AF60-4487-AC0F-1506FEAE5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B3D11-00B7-40D4-8F8E-1FD684D43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39783-A1FD-4456-B704-1A18490B8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2C8E41C-1972-411B-A7D0-EAB5EDDFED3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267508A-EE2A-4C6C-8748-4006C6C4D89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0612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厨房设备行业安全生产规章制度培训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厨房设备行业安全生产规章制度培训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安全设备操作规范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安全事故处理流程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安全生产宣传与教育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厨房设备行业安全生产规章制度培训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本章将对厨房设备行业安全生产规章制度培训进行详细介绍，涵盖内容丰富，帮助员工了解并遵守相关规定。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提升员工安全意识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强调规章制度遵守的重要性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规章制度遵守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促进企业持续稳定发展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降低事故风险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事故风险降低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确保规章制度合乎逻辑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不涉及过多繁琐细节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可操作性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员工易于理解和执行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操作流程简单明了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定期评估和更新规章制度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根据实际情况进行调整优化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规章制度制定原则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科学性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制定基于科学依据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符合实际情况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安全操作流程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介绍安全操作流程，包括设备操作步骤、安全预防措施等，帮助员工正确操作设备，降低事故风险。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设备操作步骤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检查设备是否正常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按照规定的操作步骤进行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穿戴好相应防护用具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安全预防措施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安全设备操作规范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6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设备操作规范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在厨房设备操作规范中，员工需要详细了解各类厨房设备的操作步骤和注意事项，确保操作的正确性和安全性。员工应该熟悉设备的使用方法，避免误操作导致意外发生。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紧急情况处理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员工应当第一时间报警，并避免使用水进行扑救，以免扩大火灾范围。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火灾应急措施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员工应立即断开电源，并通知维修人员进行检修，确保设备安全可靠。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漏电处理方法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定期组织员工进行紧急情况演练，提高员工的应急处理能力。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紧急情况演练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设备保养方法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使用专门清洁剂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按照操作手册维护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确保设备通风良好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设备保养周期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每月保养一次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季度大保养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年度设备大检查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安全设备维护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定期维护保养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每周清洁设备表面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定期更换易损件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检查设备运行状况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安全设备检查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每月进行一次设备全面检查，发现问题及时解决。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建立设备检查记录表格，记录每次检查的具体内容和结果。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设备检查记录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员工应定期检查设备运行情况，确保设备正常工作。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检查设备运转情况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安全设备操作规范、紧急情况处理、设备维护和检查是厨房设备安全生产规章制度的重要内容，只有全面落实这些规定，才能确保员工的安全和设备的正常运行。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安全事故处理流程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安全事故预防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安全事故预防非常重要，员工应注意个人防护和设备维护保养，从根本上减少安全事故发生的可能性。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安全事故报告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指导员工如何报告安全事故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事故报告流程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引导员工进行事故调查的步骤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事故调查程序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安全事故记录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介绍安全事故记录的保存方式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保存方式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帮助企业及时追踪事故原因的程序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管理程序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提高员工应对事故的能力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降低事故带来的损失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安全事故应急演练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指导员工参与应急演练的重要性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帮助员工熟悉应急程序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https://d.book118.com/178106125010006050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厨房设备行业安全生产规章制度培训</vt:lpstr>
      <vt:lpstr>目录</vt:lpstr>
      <vt:lpstr>第1章 厨房设备行业安全生产规章制度培训</vt:lpstr>
      <vt:lpstr> </vt:lpstr>
      <vt:lpstr>安全生产的重要性</vt:lpstr>
      <vt:lpstr>规章制度制定原则</vt:lpstr>
      <vt:lpstr> </vt:lpstr>
      <vt:lpstr>设备操作步骤</vt:lpstr>
      <vt:lpstr>第2章 安全设备操作规范</vt:lpstr>
      <vt:lpstr> </vt:lpstr>
      <vt:lpstr>紧急情况处理</vt:lpstr>
      <vt:lpstr>安全设备维护</vt:lpstr>
      <vt:lpstr>安全设备检查</vt:lpstr>
      <vt:lpstr>总结</vt:lpstr>
      <vt:lpstr>第三章 安全事故处理流程</vt:lpstr>
      <vt:lpstr> </vt:lpstr>
      <vt:lpstr>安全事故报告</vt:lpstr>
      <vt:lpstr>安全事故记录</vt:lpstr>
      <vt:lpstr>安全事故应急演练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2024-09-29T14:25:31.102</cp:lastPrinted>
  <dcterms:created xsi:type="dcterms:W3CDTF">2024-09-29T06:25:31Z</dcterms:created>
  <dcterms:modified xsi:type="dcterms:W3CDTF">2024-09-29T06:25:33Z</dcterms:modified>
</cp:coreProperties>
</file>