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E3B751E-AD97-48F3-9ED3-3402FFFF88F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B7D98D-B998-427E-8FD4-DD82FF5D6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7C322E-6F3C-42B6-A122-B4EA750D3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EFD1C5-7AD2-4845-B4AF-622330827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F63A62-80DE-41B4-ADB1-7CD0F92FC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5B8946-233B-4FC9-8F5C-ACBE87F12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928756-33E8-4770-B373-36F954160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A7AD5B-F38C-45AA-AEAE-BE40D873F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213681-15E6-4C45-897B-BC94FA601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491447-E7A4-4ECA-8F10-9B3454F0E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0C56EB-6FC4-4389-930D-B3F0229FE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EEEFF7-352B-4706-BE9D-ECB118533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7EEBCAC-A86B-4C26-9133-0A26A2F085F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B8258D0-F839-45C1-B7A4-2E7F782D752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106136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行业人员管理销售技巧培训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行业人员管理销售技巧培训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行业人员管理的基础知识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销售技巧培训的实施策略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实际案例分析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未来趋势与展望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行业人员管理销售技巧培训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本章将介绍行业人员管理销售技巧培训的重要性和目的，探讨为什么需要对行业人员进行销售技巧培训，并概述本章内容安排和重点。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行业人员管理的定义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分析行业人员管理与销售技巧培训的关系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概念解释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探讨行业人员管理对企业业绩的影响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范围探讨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分析销售技巧培训对销售团队绩效的提升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关系分析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销售技巧培训的重要性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销售技巧培训在竞争激烈的市场中至关重要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市场竞争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成功的销售技巧培训能够提升销售团队绩效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绩效提升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关键要点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制定个性化培训计划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持续跟踪评估效果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效果评估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通过客户反馈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销售数据分析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销售技巧培训的目标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具体目标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提高销售技巧水平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增加销售量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改善客户关系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行业人员管理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行业人员管理是指对企业员工进行有效管理和激励的过程，良好的管理能带来高效的团队合作和优异的业绩表现。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行业人员管理的基础知识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行业趋势分析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当今快速发展的商业环境中，了解行业的趋势至关重要。通过分析当前行业发展的趋势和挑战，企业可以及时调整策略以适应不断变化的市场环境。同时，探讨行业人员管理在新环境下的应对策略，可以为企业提供更具竞争力的人力资源管理方案。提出行业人员管理的发展方向和趋势，能够帮助企业更好地规划未来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人员分类与配置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管理特点和需求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专业人才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培训计划制定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新进人员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领导力培养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中层管理人员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激励机制设计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销售团队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绩效考核与激励机制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有效的绩效考核指标和方法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设定明确的绩效目标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建立科学激励制度的建议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晋升机会激励团队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激励机制对员工积极性的影响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奖励制度激励员工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高效沟通的影响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避免信息误解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提升工作效率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增强团队协作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促进团队建设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定期团队活动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鼓励知识分享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培养领导力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沟通技巧的实际操作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倾听他人意见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表达清晰观点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有效解决问题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团队建设与沟通技巧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团队建设的重要性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建立信任和合作关系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促进团队凝聚力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实现团队目标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总结与展望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本章的学习，我们深入了解了行业人员管理的基础知识，包括行业趋势分析、人员分类与配置、绩效考核与激励机制以及团队建设与沟通技巧。掌握这些关键要点，可以帮助企业更好地管理人力资源，提升组织绩效。展望未来，我们应不断学习和实践，紧跟行业发展步伐，不断完善管理技巧，为企业发展注入活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销售技巧培训的实施策略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确定销售技巧培训的具体需求和方向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提出针对性的培训计划和目标设定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培训需求分析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进行销售团队现状分析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培训内容设计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在销售技巧培训过程中，需要根据不同销售阶段的需求，设计相应的培训内容。课程安排和分级设置也是关键，要确保培训内容能够有针对性和实效性。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培训方法选择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评估方法优劣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分析不同培训方法的优缺点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选择最合适的培训方式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探讨如何选择适合的培训方式和形式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根据实际情况制定建议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提出结合实际情况的培训方法选择建议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https://d.book118.com/178106136010006050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19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行业人员管理销售技巧培训</vt:lpstr>
      <vt:lpstr>目录</vt:lpstr>
      <vt:lpstr>第1章 行业人员管理销售技巧培训</vt:lpstr>
      <vt:lpstr>介绍</vt:lpstr>
      <vt:lpstr>行业人员管理的定义</vt:lpstr>
      <vt:lpstr>销售技巧培训的重要性</vt:lpstr>
      <vt:lpstr>销售技巧培训的目标</vt:lpstr>
      <vt:lpstr> </vt:lpstr>
      <vt:lpstr>第2章 行业人员管理的基础知识</vt:lpstr>
      <vt:lpstr> </vt:lpstr>
      <vt:lpstr>人员分类与配置</vt:lpstr>
      <vt:lpstr>绩效考核与激励机制</vt:lpstr>
      <vt:lpstr>团队建设与沟通技巧</vt:lpstr>
      <vt:lpstr>总结与展望</vt:lpstr>
      <vt:lpstr>第3章 销售技巧培训的实施策略</vt:lpstr>
      <vt:lpstr>培训需求分析</vt:lpstr>
      <vt:lpstr> </vt:lpstr>
      <vt:lpstr>培训方法选择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2024-09-29T14:25:35.987</cp:lastPrinted>
  <dcterms:created xsi:type="dcterms:W3CDTF">2024-09-29T06:25:36Z</dcterms:created>
  <dcterms:modified xsi:type="dcterms:W3CDTF">2024-09-29T06:25:38Z</dcterms:modified>
</cp:coreProperties>
</file>