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FC980-FE6F-4DF0-A438-96CDB258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6833A-FF1E-4B73-9559-7DBD56D9D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DB764-1251-42EF-A04E-1759A5A1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15AB6-17FE-4FAB-B1CE-56427F6F4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183B2-3FE5-477F-AA01-9093DCDEC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6CC08-2933-4E1E-954B-5160CDE4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FAE39-26AC-4AD1-BCC2-9876C218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5D324-9E2C-4BD2-B7CD-AA83A157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13D57-E005-489D-BF07-3226279B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2F997-4468-400D-9D97-07E4B2D2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5A6CE-5F98-4260-BA0B-64FF29F7B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614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冠状动脉心肌桥的护理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冠状动脉心肌桥概述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出院指导和随访护理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94" r="26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冠状动脉心肌桥可能导致心肌缺血、心肌梗死等严重后果，需要采取有效的护理措施进行干预。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冠状动脉心肌桥是一种常见的先天性心血管异常，指冠状动脉的某一段或其分支在心肌内行走，被心肌纤维覆盖。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36" r="27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探讨冠状动脉心肌桥的护理方法，提高患者的生活质量和预后。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通过综合性的护理措施，减轻患者的症状，降低并发症的发生率，促进患者的康复。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冠状动脉心肌桥是指冠状动脉或其分支在心肌内行走的现象。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心肌桥通常在心脏收缩时压迫冠状动脉，导致心肌缺血，引起心绞痛等症状。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冠状动脉心肌桥的发病机制尚不完全清楚，可能与遗传、内分泌等多种因素有关。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心肌桥可能与先天发育异常、冠状动脉粥样硬化等有关。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发病机制和原因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冠状动脉心肌桥的临床表现多样，常见症状包括心绞痛、胸闷、气短等。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冠状动脉心肌桥的诊断主要依靠冠状动脉造影或冠状动脉CTA等影像学检查。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500" b="4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临床表现和诊断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体检法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评估工具和方法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通过观察患者的症状、体征和行为，了解患者的病情状况和自身认知情况。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通过体格检查，了解患者的身体状况和生理功能。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使用标准化问卷调查表，评估患者的心理状况、生活质量和社会支持情况。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患者状况评估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评估患者的心理状况，包括焦虑、抑郁和恐惧等负面情绪，以及应对方式和心理支持需求。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评估患者的病情状况，包括心肌桥的严重程度、心绞痛发作频率和持续时间等。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认知状况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评估患者对心肌桥的认知程度，包括疾病知识、治疗方法和自我护理技能等。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评估家庭对患者的支持程度，包括家庭成员的关心、照顾和支持等。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评估患者获得的社会支持，包括医疗保障、社会资源和社区服务等。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https://d.book118.com/178106140010006050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2024-09-29T14:25:36.379</cp:lastPrinted>
  <dcterms:created xsi:type="dcterms:W3CDTF">2024-09-29T06:25:36Z</dcterms:created>
  <dcterms:modified xsi:type="dcterms:W3CDTF">2024-09-29T06:25:38Z</dcterms:modified>
</cp:coreProperties>
</file>