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ACAC1-6998-4511-9405-FBD9B8B64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10E4C-174C-4E97-8EFF-1D052A4FA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3C898-E1A7-4875-B273-859295EEB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45207-19E0-4860-BCE4-9C152E02A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5A3AA-40E6-44B6-9A39-78FAD94D1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81121E-EBC9-475C-98EE-1C980167D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ABC31F-158C-4280-9DC4-68300FEFF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C3AA9-9B6F-4D0B-A43B-99550F221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B6C7E-CA84-4875-9684-179E61F9E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3C40B-1050-4788-967A-E9943EBA7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0A1CC-61F9-4222-AEEA-8285ABD62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07056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旅游业并购与重组培训与案例分析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旅游业并购与重组概述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并购与重组策略分析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法律法规与监管政策解读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案例分析：成功并购与重组案例分享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风险识别与防范措施探讨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旅游业并购与重组前景展望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旅游业并购与重组概述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并购定义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并购（Mergers and Acquisitions，M&amp;A）是指企业间的兼并和收购行为，是企业实现快速扩张、资源整合和战略布局的重要手段。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重组定义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重组（Restructuring）是指企业内部或企业间通过资产、业务、人员、组织结构等方面的调整和优化，以提高企业整体运营效率和市场竞争力。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旅游业背景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随着全球旅游业的快速发展，市场竞争日益激烈，旅游企业为寻求更大的发展空间和竞争优势，纷纷采取并购与重组策略。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横向并购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同一旅游行业内的企业间并购，目的是扩大市场份额，提高行业地位。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纵向并购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旅游产业链上下游企业间的并购，目的是实现产业链整合，降低成本。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混合并购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不同旅游行业或不同产业链环节的企业间并购，目的是实现多元化经营，分散风险。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资产重组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企业内部或企业间通过资产剥离、置换、出售等方式进行的重组。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业务重组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企业内部或企业间通过业务整合、拆分、外包等方式进行的重组。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组织重组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企业内部通过组织结构调整、人员优化等方式进行的重组。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并购与重组类型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大数据、人工智能等技术在旅游业的应用，推动了智慧旅游的发展，提高了旅游服务质量和效率。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跨界融合创新不断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旅游业与其他产业的跨界融合，为旅游业发展带来了新的机遇和挑战。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绿色旅游成为趋势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环保意识的提高使得绿色旅游成为未来旅游业发展的重要方向。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个性化旅游需求增长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随着消费者需求的多样化，个性化旅游产品受到越来越多游客的青睐。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并购与重组策略分析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目标公司筛选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基于行业地位、市场份额、盈利能力等关键指标，筛选出具有潜力的目标公司。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尽职调查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对目标公司进行详尽的尽职调查，包括财务、法务、业务等方面，以评估其真实价值和潜在风险。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估值方法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运用市盈率、市净率、现金流折现等多种估值方法，对目标公司进行合理估值。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在交易结构中设置风险防范措施，如设置对赌协议、回购条款等，以降低交易风险。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交易方式选择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根据双方意愿和市场环境，选择合适的交易方式，如股权交易、资产交易等。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交易条款设计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制定详细的交易条款，包括交易价格、支付方式、交割时间、违约责任等。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交易结构设计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融资方式选择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根据并购方的资金实力和融资环境，选择合适的融资方式，如银行贷款、股权融资等。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对不同融资方式的成本进行评估，选择成本最低的融资方式。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根据交易双方的需求和谈判结果，选择合适的支付方式，如现金支付、股权支付等。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融资策略及支付方式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法律法规与监管政策解读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《公司法》、《证券法》等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涉及公司并购、重组、上市等方面的规定，对旅游业并购与重组的操作具有指导意义。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如《反垄断法》、《外商投资法》等，也对旅游业并购与重组产生一定的影响。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《中华人民共和国旅游法》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规定了旅游业的经营行为、旅游合同、旅游者权益保护等方面的内容，为旅游业并购与重组提供了基本的法律保障。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包括旅游市场准入、旅游服务质量、旅游安全等方面的政策，对旅游业并购与重组的市场环境产生影响。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旅游行业监管政策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涉及国有资产评估、转让、监管等方面的政策，对涉及国有资产的旅游业并购与重组具有指导意义。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国有资产管理政策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规定了外资进入旅游业的条件、程序等，对外资参与旅游业并购与重组产生影响。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外资准入政策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监管政策及其影响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https://d.book118.com/178107056004006034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2024-09-12T04:38:04.056</cp:lastPrinted>
  <dcterms:created xsi:type="dcterms:W3CDTF">2024-09-11T20:38:04Z</dcterms:created>
  <dcterms:modified xsi:type="dcterms:W3CDTF">2024-09-11T20:38:05Z</dcterms:modified>
</cp:coreProperties>
</file>