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9E0F6-00B0-4DAF-ADD3-1F0428256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8C0D5-A9B6-451B-AC1F-180C2ABF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C0C83-7984-47C0-8D19-4B1289C01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C3BD0-093E-471B-BF79-3194C21C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696FCB-1EB3-47EA-8198-4013D4283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29B0E-5846-4EA2-BF0F-77AE6CFDF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F576A-A298-46AC-AF32-9233B4A4B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F7A5E-A8A5-426A-8DA1-CDED8E891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FE48C-7D3E-4296-8DF6-75292BCDC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A079C-2CAB-4F6B-B43D-339F5DFA9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DCF95-B01B-4433-B4D4-3768D516B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10131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黑豹VGC和VGS简介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技术原理与性能指标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应用场景与市场前景分析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安装调试与操作指南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售后服务与保修政策解读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黑豹VGC和VGS定义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黑豹VGC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黑豹VGC（Video Graphics Card）是一款专为高性能图形处理而设计的显卡，适用于专业图形设计、游戏开发、虚拟现实等领域。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黑豹VGS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黑豹VGS（Video Graphics Server）是一款高性能图形服务器，提供强大的图形渲染能力和数据处理能力，适用于大规模图形渲染、云计算、数据中心等场景。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黑豹VGC和VGS均采用先进的图形处理技术和高性能硬件架构，提供出色的图形处理能力和渲染速度。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兼容性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黑豹VGC和VGS支持多种扩展方式，可根据用户需求进行灵活配置和升级，满足不断增长的性能需求。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经过严格的质量控制和测试，黑豹VGC和VGS能够在长时间高负载运行下保持稳定的性能表现。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黑豹VGC和VGS兼容多种操作系统和软件应用，方便用户在不同环境下进行开发和部署。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专业图形设计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随着设计行业的不断发展，对高性能图形处理设备的需求不断增加，黑豹VGC能够满足专业设计师对图形处理的高要求。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游戏行业对图形处理性能有着极高的要求，黑豹VGC和VGS能够提供出色的游戏开发和运行支持，为游戏开发者带来更好的游戏体验。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虚拟现实技术的快速发展对图形处理能力提出了更高的要求，黑豹VGC和VGS的高性能特性使其成为虚拟现实应用的理想选择。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随着云计算和大数据技术的普及，大规模图形渲染和数据处理需求不断增加，黑豹VGS能够提供强大的图形渲染能力和数据处理能力，满足这些需求。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大规模图形渲染和云计算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技术原理与性能指标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VGC（Voltage Gain Control，电压…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通过调整电压增益，实现对音频信号的放大或缩小，从而优化声音质量和动态范围。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VGS（Voltage Gain Stabilizat…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采用先进的负反馈电路和精密元件，确保在不同工作条件下电压增益的稳定性，提高音频信号的保真度。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67" r="175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665" r="1266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725" r="1472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主要技术参数详解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高输入阻抗设计，减小信号源负担，提高信号传输质量。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宽频带响应，保证音频信号在全频带范围内的准确传输。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极低的失真度，确保音频信号的纯净度和真实性。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低噪声设计，减少背景噪音对音频信号的影响。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输入阻抗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失真度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对比实验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与其他同类产品进行对比实验，突出黑豹VGC和VGS在性能上的优势和特点。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采用专业音频测试设备，对黑豹VGC和VGS进行频响、失真度、噪声等参数的测量和分析。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通过专业听音师进行盲听测试，评估黑豹VGC和VGS在音质、动态范围、清晰度等方面的表现。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性能评估与测试方法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应用场景与市场前景分析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黑豹VGC和VGS技术可用于人脸识别、行为分析等方面，提升安防系统的智能化水平。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通过黑豹VGC和VGS技术，可实现车辆识别、交通拥堵分析等功能，助力智慧交通建设。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黑豹VGC和VGS技术可用于生产线上的质量检测、设备故障预测等，提高生产效率和质量。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典型应用场景举例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各级政府部门，如公安、交通等，可利用黑豹VGC和VGS技术提升公共服务水平。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企业用户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制造业、零售业、物流业等企业，可通过黑豹VGC和VGS技术实现业务流程自动化和智能化。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高校、科研院所等研究机构可利用黑豹VGC和VGS技术进行科学研究和技术创新。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https://d.book118.com/178110131113006036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2024-09-16T04:19:16.745</cp:lastPrinted>
  <dcterms:created xsi:type="dcterms:W3CDTF">2024-09-15T20:19:16Z</dcterms:created>
  <dcterms:modified xsi:type="dcterms:W3CDTF">2024-09-15T20:19:19Z</dcterms:modified>
</cp:coreProperties>
</file>