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FC652-8F09-4739-A98D-89032373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F4483-8E8C-4973-8B33-D2D230D7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2AC26-5706-4C55-AE1E-41B08F7A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F42C6-B51E-4541-82CE-298474F33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4BF72-305B-41D4-A84A-3C86D855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D9783D-AAC6-423E-8297-896124456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9A418-0EA7-4765-A063-2E836831E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7709A-CCCF-4D5A-BBAE-B6171B2FE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D75E2-9DBC-4399-B127-BC64D14E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62EF7-CF9D-4FD6-8F2A-A11291246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2DF24-F5C7-41E1-BA24-412F36F81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100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绿色能源的社会影响与可持续发展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绿色能源的社会影响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绿色能源的可持续发展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73" b="122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99" b="18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能源危机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随着全球能源需求的不断增长，传统化石能源的枯竭和环境污染问题日益严重，绿色能源的发展成为解决能源危机的关键。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绿色能源具有清洁、可再生的特点，能够显著减少温室气体排放和环境污染，对于保护生态环境具有重要意义。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绿色能源产业具有巨大的经济潜力，能够创造大量就业机会，促进经济增长和可持续发展。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本报告旨在分析绿色能源的社会影响，探讨其在可持续发展中的作用，并提出相关政策建议，以促进绿色能源的广泛应用和可持续发展。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本报告将涵盖绿色能源的定义、分类、发展现状、社会影响、政策环境等方面，重点分析绿色能源在环境保护、经济发展、社会进步等方面的作用和挑战，并提出相应的政策建议。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绿色能源是指那些在生产和使用过程中对环境影响较小、能够持续利用的能源，主要包括太阳能、风能、水能、生物质能等。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根据来源和性质，绿色能源可分为可再生能源和清洁能源两大类。可再生能源包括太阳能、风能、水能、地热能等，而清洁能源则包括核能和部分化石能源的清洁利用技术。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近年来，全球绿色能源产业规模持续扩大，投资不断增加，特别是在太阳能和风能领域取得了显著进展。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许多国家政府纷纷出台政策和法规，鼓励和支持绿色能源的发展，如提供税收优惠、补贴和贷款支持等。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随着科技的不断进步，绿色能源技术不断创新，成本不断降低，效率不断提高，使得绿色能源的竞争力逐渐增强。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全球绿色能源发展现状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包括绿色能源的设备制造、技术研发和原材料生产等环节。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包括绿色能源项目的开发、建设和运营等环节。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包括绿色能源的消费、交易和服务等环节。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绿色能源的社会影响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绿色能源的使用可以显著减少化石燃料的消耗，从而降低温室气体排放，有助于缓解全球气候变化。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减少温室气体排放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改善空气质量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绿色能源不会排放有害气体和颗粒物，有助于改善空气质量，减少空气污染对人类健康的影响。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绿色能源的开发和利用对环境影响较小，有助于保护生态环境和生物多样性。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绿色能源产业是一个快速发展的新兴产业，可以创造大量就业机会，促进经济增长。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绿色能源可以降低对化石燃料的依赖，提高国家的能源安全。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绿色能源的发展需要不断的技术创新，从而推动相关产业的发展和升级。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https://d.book118.com/178111007007006036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2024-09-15T03:59:40.273</cp:lastPrinted>
  <dcterms:created xsi:type="dcterms:W3CDTF">2024-09-14T19:59:40Z</dcterms:created>
  <dcterms:modified xsi:type="dcterms:W3CDTF">2024-09-14T19:59:42Z</dcterms:modified>
</cp:coreProperties>
</file>