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8C1D7F-A06C-4D68-8FA1-41E388BEB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28DFC-F3CB-47FF-B3CF-F809B277D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CEE071-E194-4FFA-9A82-BEC0A3DAF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5DA3FF-A93F-49B7-A5B1-9556CCD7BC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6B51AC-E9AF-4E6B-B7A2-F50158A449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E07C56-AC88-4182-BD2E-3FBBA718DE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8BAFC6-F922-44B4-8102-E1E3B5E492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1D33D9-4725-4DAB-92C3-51CDB43AAA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D74DFE-5C85-4199-A2E4-393F284F5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2865FA-976D-4A7F-9489-FCDC39FE2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DD05B0-25BE-4B13-8756-9CDEC87D14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1113105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老年骨质疏松对症护理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老年骨质疏松症概述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对症护理的重要性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对症护理措施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对症护理的未来展望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老年骨质疏松症概述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骨质疏松症是一种以骨量减少和骨组织微结构破坏为特征的全身性骨骼疾病，容易导致骨折。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骨质疏松症在老年人群中较为常见，与年龄、性别、遗传、生活方式等多种因素相关。</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年龄因素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性别因素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遗传因素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不良生活方式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老年骨质疏松症的成因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随着年龄的增长，骨量逐渐减少，骨组织微结构发生退化，导致骨质疏松症的发生。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骨质疏松症具有一定的遗传性，家族中有患病史的人更易患病。</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女性在绝经后由于雌激素水平下降，骨量流失加速，更容易患上骨质疏松症。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75">
                <a:solidFill>
                  <a:schemeClr val="dk1">
                    <a:alpha val="100000"/>
                  </a:schemeClr>
                </a:solidFill>
                <a:latin typeface="Microsoft Yahei"/>
                <a:ea typeface="Microsoft Yahei"/>
                <a:cs typeface="Microsoft Yahei"/>
              </a:rPr>
              <a:t>长期缺乏运动、不良饮食习惯、吸烟、过量饮酒等不良生活方式也可能导致骨质疏松症的发生。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3691" r="33691"/>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骨质疏松症患者可能会出现腰背疼痛、全身骨痛等症状，影响生活质量。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疼痛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骨折风险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心理负担</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医疗负担</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骨质疏松症患者骨折风险增加，尤其是髋部、脊柱等部位，可能导致长期卧床、残疾等严重后果。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由于疼痛和活动受限，骨质疏松症可能给患者带来心理负担，影响心理健康。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骨质疏松症的治疗和管理需要耗费大量的医疗资源，给社会和家庭带来负担。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老年骨质疏松症的症状与影响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对症护理的重要性</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895" b="68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662" b="20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预防骨折与并发症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预防跌倒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保持家居环境清洁、整齐，减少障碍物，提供稳定、防滑的地面，以降低老年人跌倒的风险。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定期检查骨密度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通过骨密度检测了解骨骼健康状况，及时发现骨质疏松并采取相应措施。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合理补充钙质和维生素D</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保证充足的钙和维生素D摄入，有助于维护骨骼健康，预防骨折。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通过药物治疗、物理治疗和按摩等方法，缓解骨质疏松引起的疼痛，提高生活质量。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康复训练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在医生指导下进行适当的康复训练，如力量训练、平衡训练等，增强肌肉力量和平衡能力。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关注老年人的心理健康，提供心理支持和情绪疏导，帮助他们保持积极乐观的心态。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协助老年人保持正确的姿势和体位，减轻因姿势不当引起的疼痛和不适感。</a:t>
            </a:r>
          </a:p>
        </p:txBody>
      </p:sp>
      <p:pic>
        <p:nvPicPr>
          <p:cNvPr id="4" name="Picture 4"/>
          <p:cNvPicPr>
            <a:picLocks noChangeAspect="1"/>
          </p:cNvPicPr>
          <p:nvPr/>
        </p:nvPicPr>
        <p:blipFill>
          <a:blip r:embed="rId2"/>
          <a:srcRect l="18652" r="1865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25" r="11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调整姿势与体位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通过按摩和热敷缓解肌肉紧张和疼痛，促进血液循环。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按摩与热敷</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根据需要为老年人提供合适的辅助器具，如拐杖、助行器等，帮助他们减轻负担并提高行走能力。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使用辅助器具</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减轻疼痛与不适感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对症护理措施</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https://d.book118.com/178111131051006046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2024-09-27T05:12:59.715</cp:lastPrinted>
  <dcterms:created xsi:type="dcterms:W3CDTF">2024-09-26T21:12:59Z</dcterms:created>
  <dcterms:modified xsi:type="dcterms:W3CDTF">2024-09-26T21:13:01Z</dcterms:modified>
</cp:coreProperties>
</file>