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8A9F-37FC-45D5-80D2-E881FFA4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BBCA8-AB4E-439E-BB52-3D0DFFDC6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43869-2162-4CB2-9935-0A830EA7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A85CD-BFD1-49AB-ADB5-BE23F546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1BCEC-60B3-4D9E-B05D-5BB61288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16138-E0E8-4101-A8D7-F459F164A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786E6-B5B3-4B83-B56F-765534D7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BDC79-C4C1-4AF6-8781-C1D94EBD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A7E1A-DC9D-4221-A365-46CA059DD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73383-68BE-4F6D-A6A4-43C82C21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F04E0-0F1E-4A22-83E3-7693B927D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1140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集体概念与特点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集体行动原则与方法论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实践经验分享：成功案例解析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集体建设展望与规划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演讲核心主题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探讨集体的力量与价值。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主题涉及方面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集体的定义、特点，集体对个人与社会的影响。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当今社会，集体力量在各个领域发挥着重要作用，引起广泛关注。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帮助听众深入理解集体的概念，认识集体的价值，并激发共同为集体贡献力量的热情。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75" b="2347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社会学专家，长期研究集体行为与社会发展。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发表过多篇关于集体力量的学术论文，并曾参与多个相关课题研究。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演讲者介绍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演讲者经历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演讲者身份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集体概念与特点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31" r="169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集体是由两个或更多个体组成的有机整体，成员间相互依赖、协作以实现共同目标。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形成过程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集体形成需经历初始阶段、规范阶段和成熟阶段，每个阶段有不同的特点和挑战。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集体定义及形成过程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集体成员根据各自专长和兴趣担任不同角色，如领导者、执行者、协调者等。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成员需承担各自角色所赋予的责任，如完成任务、沟通协调、决策执行等。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责任担当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集体成员角色与责任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集体优势与挑战分析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集体能够汇聚成员力量、实现资源共享、提高创新能力、增强抵御风险能力等。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集体可能面临沟通障碍、利益冲突、决策困难等问题，需要通过有效管理和协调加以解决。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集体行动原则与方法论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充分听取成员意见和建议，保障成员的发言权和参与权。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民主与集中相结合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50" r="9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在民主基础上，实现集中决策，确保行动一致性和高效性。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既尊重个体，又强调集体，寻求最大公约数，实现共同目标。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民主集中制原则阐述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6" r="10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科学决策方法论分享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收集并分析相关数据，确保决策基于客观事实。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确保决策过程公开透明，减少信息不对称带来的误解和冲突。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预测和评估决策可能带来的风险，制定应对措施。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根据实施效果反馈信息，不断调整优化决策方案。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过程透明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https://d.book118.com/178111140122006023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2024-08-30T14:07:58.531</cp:lastPrinted>
  <dcterms:created xsi:type="dcterms:W3CDTF">2024-08-30T06:07:58Z</dcterms:created>
  <dcterms:modified xsi:type="dcterms:W3CDTF">2024-08-30T06:08:00Z</dcterms:modified>
</cp:coreProperties>
</file>