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D93CB4-CA17-4C1A-BA3F-E615B183E6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2F97F1-0125-489F-AA17-17B6B57EAF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28021D-D62E-4A02-A30C-10B0CDC322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B8A75E7-6DD3-4707-85A4-E4752BDB83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1AB9C5D-21B7-41BA-82A7-6405D76089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0ABEC6C-BBF6-45C0-A3A8-D31B7D9BEB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CC0EC23-E534-4017-9937-B369650F79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9F75D97-88FE-48BE-8CD3-B347F1435B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9516378-6C90-442B-BAB5-7C1AB731A4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672874C-C9C2-43A2-AC28-164E732DF1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1F15443-171B-4F00-B941-E3AAE1B59A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78112013044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4373" y="453466"/>
            <a:ext cx="11263254" cy="5951068"/>
          </a:xfrm>
          <a:prstGeom prst="roundRect">
            <a:avLst>
              <a:gd name="adj" fmla="val 12500"/>
            </a:avLst>
          </a:prstGeom>
          <a:solidFill>
            <a:srgbClr val="FFFFFF">
              <a:alpha val="100000"/>
            </a:srgbClr>
          </a:solidFill>
          <a:ln w="47625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6034" t="20497" r="7759" b="17391"/>
          <a:stretch>
            <a:fillRect/>
          </a:stretch>
        </p:blipFill>
        <p:spPr>
          <a:xfrm>
            <a:off x="5993587" y="2318682"/>
            <a:ext cx="5414600" cy="3886633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097280" y="886781"/>
            <a:ext cx="667928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全口拔牙护理常规</a:t>
            </a:r>
          </a:p>
        </p:txBody>
      </p:sp>
      <p:sp>
        <p:nvSpPr>
          <p:cNvPr id="6" name="AutoShape 6"/>
          <p:cNvSpPr/>
          <p:nvPr/>
        </p:nvSpPr>
        <p:spPr>
          <a:xfrm>
            <a:off x="1221803" y="5065668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1587563" y="4455626"/>
            <a:ext cx="6965395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endParaRPr lang="en-US" sz="2025">
              <a:solidFill>
                <a:schemeClr val="lt1">
                  <a:alpha val="100000"/>
                </a:scheme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1221803" y="4523253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全口拔牙前的准备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全口拔牙的过程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全口拔牙后的护理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全口拔牙后的注意事项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全口拔牙可能的风险及处理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全口拔牙后的并发症及处理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全口拔牙前的准备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向患者详细解释全口拔牙的过程、目的和预期效果，以减轻其紧张和恐惧感。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解释手术过程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25" r="1662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安慰与鼓励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26" r="16626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解答疑问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给予患者必要的安慰和鼓励，增强其信心，使其能够积极配合手术。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耐心解答患者提出的疑问，消除其顾虑，确保患者在手术前保持良好的心态。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患者心理准备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579" b="257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患者身体准备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评估全身状况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对患者的全身状况进行评估，了解其是否存在系统性疾病或感染等情况。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术前检查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进行必要的术前检查，如血常规、凝血功能等，确保手术的安全进行。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告知用药情况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了解患者是否正在服用抗凝药物或抗血小板药物，以便采取相应的措施。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指导患者在术前保持良好的口腔卫生，建议定期刷牙、使用牙线和漱口水等。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7583" b="17583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25" r="16625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口腔卫生指导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在手术前一周停用口腔药物，如漱口水、口腔喷雾剂等。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停用口腔药物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了解患者的口腔状况，如牙周病、牙齿松动等，以便在手术中采取相应的措施。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告知口腔状况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口腔准备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全口拔牙的过程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根据患者的具体情况选择合适的麻醉方式，如局部麻醉或全身麻醉。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麻醉方式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确保麻醉药物的注射位置准确，减轻患者的不适感。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麻醉注射技巧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在拔牙过程中密切观察患者的反应，确保麻醉效果良好。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麻醉效果监测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麻醉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拔牙技巧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根据牙齿的位置和情况，采用适当的拔牙技巧，确保牙齿顺利拔除。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牙齿松动度评估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在拔牙前对牙齿的松动度进行评估，选择合适的拔牙方法。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拔牙后的清创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对拔牙创口进行清理，确保无残留物。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3750" r="13750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667" r="16667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拔牙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根据创口的情况选择合适的缝合方式，如间断缝合或连续缝合。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缝合方式选择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895" r="16895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确保缝合操作规范，缝合线松紧适度，避免张力过大或过小。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缝合操作技巧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根据缝合方式和愈合情况，确定术后拆线时间，确保创口愈合良好。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术后拆线时间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缝合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全口拔牙后的护理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避免剧烈运动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全口拔牙后应避免剧烈运动，以免引起出血。患者可以在安静的环境中休息，等待血液逐渐凝固。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观察出血情况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全口拔牙后，患者应密切观察口腔内的出血情况。如果发现有持续出血或大量出血的现象，应及时联系医生进行处理。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咬紧棉球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全口拔牙后，医生会在拔牙窝放置棉球，让患者咬紧，以压迫止血。患者应遵医嘱咬紧棉球，并避免频繁吐出检查。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t="11708" b="11708"/>
          <a:stretch>
            <a:fillRect/>
          </a:stretch>
        </p:blipFill>
        <p:spPr>
          <a:xfrm>
            <a:off x="869006" y="1293634"/>
            <a:ext cx="4563025" cy="4563024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止血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667" b="16667"/>
          <a:stretch>
            <a:fillRect/>
          </a:stretch>
        </p:blipFill>
        <p:spPr>
          <a:xfrm>
            <a:off x="705128" y="1258733"/>
            <a:ext cx="5140490" cy="5140491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全口拔牙后，患者可以口服止痛药来缓解疼痛。常见的止痛药包括布洛芬、对乙酰氨基酚等。患者应遵医嘱按时服药，并注意药物副作用。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口服止痛药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全口拔牙后，患者可以使用冰块或冷毛巾对拔牙侧面部进行冷敷，以减轻疼痛和肿胀。冷敷时应避免过冷引起冻伤。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冷敷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全口拔牙后，患者应避免刺激拔牙窝，如避免刷牙、漱口等操作，以免加重疼痛和出血。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避免刺激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止痛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https://d.book118.com/178112013044006027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83502"/>
      </a:lt1>
      <a:dk2>
        <a:srgbClr val="E7FFE3"/>
      </a:dk2>
      <a:lt2>
        <a:srgbClr val="000000"/>
      </a:lt2>
      <a:accent1>
        <a:srgbClr val="45AE37"/>
      </a:accent1>
      <a:accent2>
        <a:srgbClr val="38B526"/>
      </a:accent2>
      <a:accent3>
        <a:srgbClr val="007D49"/>
      </a:accent3>
      <a:accent4>
        <a:srgbClr val="90DA33"/>
      </a:accent4>
      <a:accent5>
        <a:srgbClr val="CBED6A"/>
      </a:accent5>
      <a:accent6>
        <a:srgbClr val="FF9CE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2024-09-05T03:25:04.485</cp:lastPrinted>
  <dcterms:created xsi:type="dcterms:W3CDTF">2024-09-04T19:25:04Z</dcterms:created>
  <dcterms:modified xsi:type="dcterms:W3CDTF">2024-09-04T19:25:06Z</dcterms:modified>
</cp:coreProperties>
</file>