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D8EC7-A076-4358-B4BC-05871F5EC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376E8-ECD9-4999-AF5F-AB59EB0C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817A2-9258-4E1F-806D-FE4009589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ADA54-DC57-416A-9E6F-F97887E9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6832C4-66AD-4244-8C3E-15870C1F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28E44-282A-4C1E-908B-712193DF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ABBD3-655D-46B9-BB17-FDB35302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9EA51-69F2-4070-98B7-A30AF5BF6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9C75C-D7C3-498E-BB29-AC0DFB4F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2EBFD-AB65-4AB5-8CFA-A0527CECC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10324-AFD0-418F-B732-2B4123A11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2043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2023-2028年流量传感器行业市场深度分析及发展策略研究报告大纲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流量传感器行业概述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市场深度分析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流量传感器技术不断发展，新产品不断涌现，市场竞争格局不断变化。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国家政策支持流量传感器行业发展，推动产业升级和技术创新。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流量传感器在工业自动化和智能制造领域的应用日益广泛，市场需求持续增长。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分析流量传感器行业市场现状和发展趋势，预测未来市场需求和竞争格局。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研究流量传感器行业的技术创新和产品升级，探讨行业发展的新机遇和挑战。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提出流量传感器行业的发展策略和建议，为相关企业和政府部门提供决策参考。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对全球流量传感器行业市场进行深度分析，包括市场规模、竞争格局、技术发展趋势等。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对中国流量传感器行业市场进行重点研究，分析市场需求、政策环境、产业链结构等。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对流量传感器行业的主要企业和产品进行案例分析，探讨其技术创新和商业模式。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流量传感器行业概述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流量传感器是一种用于测量流体流量、流速或流量的装置，广泛应用于工业自动化、能源、环保等领域。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按照测量原理和应用领域，流量传感器可分为多种类型，如差压式、涡街式、热式、超声波式等。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流量传感器定义与分类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流量传感器分类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流量传感器定义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随着工业自动化和智能制造的快速发展，流量传感器市场需求不断增长，市场规模持续扩大。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目前，流量传感器市场主要由国际知名品牌占据，国内企业市场份额相对较小，但近年来国内企业技术进步迅速，市场份额逐步提升。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流量传感器广泛应用于石油、化工、电力、环保、水处理等领域，尤其在智能制造、物联网等新兴领域的应用不断增加。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流量传感器行业现状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随着新材料、新工艺、人工智能等技术的发展，流量传感器的测量精度、稳定性、可靠性等性能不断提升，应用领域也将进一步拓展。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智能化是未来流量传感器发展的重要方向，通过集成智能化技术，实现自适应、自校准、自诊断等功能，提高传感器的智能化水平。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随着用户需求的多样化，定制化服务将成为流量传感器行业的重要趋势，企业将根据用户需求提供个性化的产品和服务。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流量传感器行业发展趋势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市场深度分析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随着工业自动化和智能制造的快速发展，流量传感器在多个领域的需求持续增长。特别是在石油、化工、制药和食品饮料等行业，对流量传感器的需求尤为突出。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目前，全球流量传感器市场主要由几家大型跨国企业主导。但随着技术的进步和市场的变化，一些创新型企业也在逐渐崭露头角，为市场带来新的活力和竞争。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市场供需分析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76" b="31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主要应用领域分析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流量传感器在工业自动化领域的应用非常广泛，主要用于监测和控制生产过程中的各种流体，如气体、液体等。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环保监测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随着环保意识的提高，流量传感器在环保监测领域的应用也越来越广泛，如空气质量监测、水污染监测等。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在智能家居领域，流量传感器主要用于智能水表、智能燃气表等设备的测量和控制，为人们提供更加便捷和智能的生活方式。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目前，全球流量传感器市场主要由几家大型企业占据主导地位，但随着技术的不断发展和市场的变化，一些创新型企业也在逐渐崭露头角，对市场格局产生一定的影响。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流量传感器的技术门槛较高，需要具备先进的技术和研发能力。因此，技术竞争是流量传感器市场竞争的重要方面之一。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利用激光的特性，提高流量传感器的测量精度和响应速度。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微电子技术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将微电子技术与流量传感器相结合，实现小型化、集成化和智能化。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实现流量传感器的远程监控和数据传输，提高系统的可维护性和可靠性。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新技术发展与应用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未来流量传感器将更加集成化，将多种功能整合到一个传感器中，减少系统的复杂性和成本。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微型化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随着微纳米技术的发展，流量传感器的尺寸将越来越小，能够应用于更广泛的领域。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随着人工智能和物联网技术的发展，流量传感器将更加智能化，能够实现自适应、自学习和自诊断等功能。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https://d.book118.com/178112043033006030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2024-09-06T13:33:08.049</cp:lastPrinted>
  <dcterms:created xsi:type="dcterms:W3CDTF">2024-09-06T05:33:08Z</dcterms:created>
  <dcterms:modified xsi:type="dcterms:W3CDTF">2024-09-06T05:33:10Z</dcterms:modified>
</cp:coreProperties>
</file>