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EF83C-EA0A-44B7-B401-928AB21BA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B995D-F9FA-4720-8145-78A34B2C0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204C6-9702-4D2F-9193-A79DFF3FB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D5E67-A558-45EC-B026-805721F12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12A7E-7439-483A-AAE8-4B6F3803A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23AE20-2A5C-4279-AFAF-7E0806CCA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581CB-317E-45FB-B69B-743269EF0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EBDBD-7594-4FBA-9441-856ADCF0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26177-DC2A-4C24-B44F-8930C06BD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1053E-4CE3-4C69-A9C6-622096B21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1E7F6-6694-42E8-9301-FD750026D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120570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慢性肾衰护理查房流程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确定查房日期和时间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确保查房时间充足，以便全面评估患者情况，给予有效指导。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提前与患者及家属沟通，了解其方便的时间，尽量安排在早上或下午，避开治疗和检查高峰时段。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通知患者及家属、责任护士、医生等相关人员，确保查房顺利进行。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提醒相关人员提前准备好患者资料和护理记录，以便查房时参考。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准备必要的护理工具，如血压计、听诊器、体温计等。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准备评估表格、护理计划单等查房所需资料。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确保查房环境安静、整洁，以便患者放松心情接受查房。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准备查房物品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评估患者慢性肾衰的病情状况，提高护理效果，促进医护沟通。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介绍查房目的、时间安排、参与人员及分工，明确查房内容和要求。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介绍查房目的和流程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年龄、性别、病程、治疗方式等。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收集患者基本信息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肾功能指标、症状表现、并发症等。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护理计划、护理措施、护理效果等。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掌握患者护理情况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了解患者病情和护理情况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评估患者认知情况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对疾病认知程度、自我管理能力等。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评估患者家庭支持情况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家庭成员支持、家庭环境等。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精神状态、生命体征、皮肤情况等。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https://d.book118.com/178112057043006035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2024-09-14T01:57:56.512</cp:lastPrinted>
  <dcterms:created xsi:type="dcterms:W3CDTF">2024-09-13T17:57:56Z</dcterms:created>
  <dcterms:modified xsi:type="dcterms:W3CDTF">2024-09-13T17:57:58Z</dcterms:modified>
</cp:coreProperties>
</file>