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765B18-67F8-40A6-BD6A-5C57E42A89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E94A36-EE39-4545-A960-898981D136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A2317D-4460-4092-897C-5912D4C187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703E78-7FFC-471B-944A-4CEF2778BC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417087-F767-4529-932D-A94735D0B2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8F8A76-5FEF-43F5-9B34-FA827A4667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AA4F42-3F9B-4A75-BC95-34F2030E2F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7BD18A-DF7F-480A-9E3F-132DC86895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CA603B-7487-4296-A0D4-45BB562AD0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72A988-230A-47EC-9990-125BC2C8BB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82FD2A-1213-416B-BAB0-04F541DDED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11303202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2024-01-19</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智慧农业中的农村法治与乡村治理技术</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农村法治建设</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乡村治理技术</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智慧农业在农村法治与乡村治理中的应用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智慧农业定义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智慧农业是一种应用现代科技手段，对农业生产、经营、管理、服务等环节进行智能化改造和升级，提高农业生产效率、农产品质量安全和农业可持续发展的新型农业形态。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智慧农业技术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包括物联网、大数据、云计算、人工智能等现代信息技术，以及智能装备、生物技术等先进适用技术。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智慧农业概述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114" r="2711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488" r="2848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是推进全面依法治国的重要组成部分，对于保障农民权益、促进农村和谐稳定、实现乡村振兴具有重要意义。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农村法治建设</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是国家治理体系的基础，加强乡村治理体系和治理能力现代化建设是实现国家治理体系和治理能力现代化的重要内容。</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乡村治理体系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农村法治与乡村治理的重要性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分析智慧农业中农村法治与乡村治理技术的现状、问题与发展趋势，提出加强智慧农业中农村法治与乡村治理技术建设的对策和建议。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涵盖智慧农业中农村法治与乡村治理技术的政策环境、技术应用、实践案例等方面。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报告范围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报告目的</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农村法治建设</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建立和完善农业法律法规体系，包括农业法、农村土地承包法、种子法、农药管理条例等，为农业生产提供法律保障。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农业法律法规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制定和完善乡村治理相关法规，如村民委员会组织法、乡村规划法等，推动农村基层治理体系和治理能力现代化。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农村治理法规</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加强农业知识产权保护，完善植物新品种保护、农业技术专利保护等制度，激励农业科技创新。</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农业知识产权保护</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法律法规体系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普法宣传教育</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开展农村普法宣传教育，提高农民的法律意识和法律素养，培养农民尊法学法守法用法的习惯。</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法律咨询服务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设立法律咨询服务中心，为农民提供法律咨询、法律援助等服务，解决农民在生产生活中遇到的法律问题。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法治文化建设</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结合农村实际，开展丰富多彩的法治文化活动，如法治文艺演出、法治讲座等，营造浓厚的法治文化氛围。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法治宣传教育</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法律援助制度</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完善农村法律援助制度，为经济困难或特殊案件的农民提供法律援助，保障农民的合法权益。</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多元化纠纷解决机制</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建立多元化纠纷解决机制，包括调解、仲裁、诉讼等方式，及时有效化解农村矛盾纠纷。</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农村法律服务网络</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建立健全农村法律服务网络，包括乡镇法律服务站、村法律顾问等，为农民提供便捷高效的法律服务。</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法律服务体系建设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法治文化作品创作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鼓励和支持创作反映农村法治建设的优秀文化作品，如法治题材的电影、电视剧、小说等，丰富农民的精神文化生活。</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法治精神培育</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弘扬社会主义法治精神，引导农民树立宪法法律至上、法律面前人人平等的观念。</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法治文化阵地建设</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加强农村法治文化阵地建设，如法治文化广场、法治长廊等，为农民提供学习交流法治文化的平台。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法治文化培育</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乡村治理技术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坚持党的领导，发挥党组织在乡村治理中的核心作用，推动党的路线方针政策在乡村落地生根。</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党组织领导</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建立健全村民自治机制，保障村民依法行使民主权利，实现自我管理、自我服务、自我教育、自我监督。</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村民自治</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推进乡村法治建设，强化法律在维护农民权益、规范市场运行、化解社会矛盾等方面的权威地位。</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法治保障</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发挥道德在乡村治理中的教化作用，培育“四有”新型农民，引导农民追求高尚的道德理想。</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德治教化</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乡村治理体系构建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792" r="1379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干部队伍建设</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加强乡村干部队伍建设，提高干部素质和能力，培养一支懂农业、爱农村、爱农民的“三农”工作队伍。</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社会组织培育</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鼓励和支持社会组织参与乡村治理，发挥其在提供服务、反映诉求、规范行为等方面的积极作用。</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农民素质提升</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加强农民教育培训，提高农民科学文化素质和思想道德素质，培养新型职业农民。</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乡村治理能力建设</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https://d.book118.com/178113032023006030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2024-09-06T09:14:36.735</cp:lastPrinted>
  <dcterms:created xsi:type="dcterms:W3CDTF">2024-09-06T01:14:36Z</dcterms:created>
  <dcterms:modified xsi:type="dcterms:W3CDTF">2024-09-06T01:14:38Z</dcterms:modified>
</cp:coreProperties>
</file>