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C2160-F75F-4ED8-8C94-1E76DE37A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4B920-7221-46BA-830E-1E0675778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5CAF3-4977-472B-8241-C7F05442D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7E1F4-3D04-403E-AF55-D6DFF0D01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357989-C500-4DDB-93EE-9FDA3F95B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7F132-5626-4A16-8A84-1EE104867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853B2C-6787-40FD-9CE9-6DECBC036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2996F-B99E-415B-8A77-0C7FB2B1D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C4F93-43B3-45EF-9676-CAE83F7D9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96A27-98CA-457F-89E9-A830763D0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92951-5576-43BC-BABE-5AA528B06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13114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《DHCP服务器设置》PPT课件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DHCP服务器设置步骤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DHCP服务器配置实例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DHCP服务器概述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动态主机配置协议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DHCP是一种用于动态分配IP地址的协议，允许网络管理员集中管理和自动分配IP地址给网络上的客户端设备。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DHCP定义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DHCP定义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总结词：工作流程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DHCP工作原理：DHCP协议通过客户端和服务器之间的交互，实现了IP地址的动态分配。客户端发送DHCP请求，服务器响应并分配IP地址给客户端。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DHCP工作原理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DHCP服务器在网络中扮演着重要的角色，它能够集中管理IP地址分配，减少手动配置的麻烦，提高网络管理的效率。同时，DHCP服务器还能帮助维护网络安全，防止非法接入网络。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DHCP服务器的作用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DHCP服务器设置步骤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配置网络接口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为DHCP服务器配置适当的网络接口，确保服务器能够与客户端进行通信。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确定DHCP服务器的硬件和软件要求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选择合适的服务器硬件和操作系统，确保服务器具备足够的性能和稳定性。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安装DHCP服务器软件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根据操作系统和DHCP服务器软件的要求，进行软件的安装和配置。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安装DHCP服务器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创建地址池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根据需求，创建适当的地址池，包括IP地址范围、子网掩码、租约时间等。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配置地址分配方式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选择适当的地址分配方式，如静态地址、动态地址等，以满足不同客户端的需求。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配置其他选项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根据需要，配置其他相关选项，如默认网关、DNS服务器等。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配置DHCP服务器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验证服务器状态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通过查看服务器日志或使用命令行工具，验证DHCP服务器是否正常运行。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测试地址分配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尝试从客户端获取IP地址，验证DHCP服务器是否能够正确分配地址。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测试其他功能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根据需要，测试其他相关功能，如地址续约、客户端选项等。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测试DHCP服务器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https://d.book118.com/178113114037006036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2024-09-15T11:24:18.200</cp:lastPrinted>
  <dcterms:created xsi:type="dcterms:W3CDTF">2024-09-15T03:24:18Z</dcterms:created>
  <dcterms:modified xsi:type="dcterms:W3CDTF">2024-09-15T03:24:19Z</dcterms:modified>
</cp:coreProperties>
</file>