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B9EF7-6F57-4023-B404-F1F5E5A72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814C1-9D8F-4072-834B-CA9EB08EA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ADC9F-0D58-40DC-B9CB-F375B671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16E46-E975-4DC1-AEFC-21054D52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170271-85E2-43FD-BB2E-1D5F4979D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21A85-7457-42C7-835A-A729B9A7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032CC6-D2D9-4980-A434-1E2A41F1A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0D449-14DD-46F8-A4BE-0B2140F07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872D2-CD63-454D-9BAD-484DDB041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73450-64C8-4264-B81A-3C36EC45E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1BB37-B30B-4D90-BF85-D0B7ADC93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4043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会计专业个人能力分析报告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会计专业知识能力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问题解决和决策能力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个人品质与职业道德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分析会计专业个人能力，为提升职业竞争力提供指导。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随着经济全球化和企业国际化，会计专业个人能力在职业发展中的作用愈发重要。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本报告主要围绕会计专业个人能力展开，包括专业技能、沟通协作能力、道德素养等方面的分析。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由于个人能力涉及面广泛，本报告仅从一般角度进行概述，未能涵盖所有细节。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会计专业知识能力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会计基础知识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掌握会计基本概念、原则和会计准则，能够准确记录和核算企业经济业务。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熟悉会计科目和账户设置，能够编制基本的会计分录和财务报表。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了解会计循环和账务处理流程，能够独立完成日常账务处理工作。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财务报告编制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掌握财务报告的编制方法和要求，能够根据会计准则编制资产负债表、利润表和现金流量表等主要财务报表。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熟悉财务报表附注的编制要求，能够提供必要的信息以帮助报表使用者理解报表内容。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了解国际财务报告准则（IFRS）和美国公认会计准则（GAAP）等不同会计准则之间的差异。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掌握税务筹划的方法和技巧，能够为企业合理避税提供建议和方案。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了解国际税收协定和跨国税务处理要求，能够处理涉外税务事项。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615" r="861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80" r="52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熟悉国家税收政策和相关法律法规，能够准确计算和申报企业所得税、增值税等各项税费。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掌握审计基本原理和方法，能够进行风险评估、内部控制测试和审计程序实施等工作。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熟悉审计报告的编写要求，能够根据审计结果撰写审计报告和管理建议书。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了解内部审计和外部审计的区别和联系，能够协调内外审计工作。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熟练掌握各类会计软件，如Excel、SAP、Oracle等，能够高效完成账务处理、报表编制和财务分析等工作。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具备将手工账转化为电子账的能力，理解账务处理流程，能够解决常见的账务处理问题。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了解企业资源规划（ERP）系统，掌握系统配置和优化方法，能够协助企业实现资源整合和流程优化。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熟悉数据库管理，具备数据库设计、开发和维护的基本技能，能够进行数据备份和恢复等操作。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掌握数据分析方法和工具，能够对财务数据进行深入挖掘和分析，为企业决策提供有力支持。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具备处理大规模数据的能力，能够运用数据可视化工具呈现数据，便于理解和汇报。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数据分析和处理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了解信息安全体系和标准，如ISO 27001等，具备防范网络攻击和数据泄露的能力。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掌握加密技术和隐私保护方法，能够确保财务数据的安全性和保密性。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https://d.book118.com/178114043026006035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2024-09-13T21:22:10.373</cp:lastPrinted>
  <dcterms:created xsi:type="dcterms:W3CDTF">2024-09-13T13:22:10Z</dcterms:created>
  <dcterms:modified xsi:type="dcterms:W3CDTF">2024-09-13T13:22:12Z</dcterms:modified>
</cp:coreProperties>
</file>