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E1A043-3673-4412-AFFE-4A793A8F4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29F17-77EC-40F9-B0C3-DD67703D0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50199D-26D4-454A-96BA-6D2B069DC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3653F2-5889-4266-AAD5-D862165EEA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5B2540-CD74-4919-A167-5502CE6E00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EFD958-503A-477A-B037-3A7583C750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1CFC88-5B63-464A-B41D-2EDD9B5BE4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5A5E20-D958-473B-B131-F17CB5921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4372E3-B6A5-4DF9-B149-C34F096FA7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DE0736-149C-49F5-ADB9-767921C97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362E51-59CB-4F36-B030-178AA8C7F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1505307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智能足球机器人系统第11章智能类人足球机器人仿真平台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仿真平台概述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仿真平台架构与功能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机器人模型建立与仿真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环境建模与仿真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机器人控制策略设计与实现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仿真实验设计与结果分析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仿真平台概述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仿真平台定义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智能类人足球机器人仿真平台是一个虚拟环境，用于模拟真实足球比赛场景，为智能类人足球机器人的设计、开发和测试提供便利。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研究背景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随着人工智能和机器人技术的快速发展，智能类人足球机器人已成为研究热点。仿真平台作为研究工具，对于推动智能类人足球机器人技术的发展具有重要意义。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降低开发成本</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通过仿真平台，研究人员可以在虚拟环境中对智能类人足球机器人进行测试和验证，避免了实际硬件损坏带来的成本增加。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提高开发效率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仿真平台可以模拟各种比赛场景和机器人行为，使得研究人员能够更快地进行算法调试和优化。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促进技术创新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仿真平台为研究人员提供了一个开放、灵活的实验环境，有助于激发技术创新和算法改进。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仿真平台的意义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国内在智能类人足球机器人仿真平台的研究方面取得了一定进展，如浙江大学、哈尔滨工业大学等高校和研究机构在该领域取得了显著成果。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国外在智能类人足球机器人仿真平台的研究方面起步较早，如美国卡内基梅隆大学、日本大阪大学等知名高校在该领域具有领先地位。同时，一些国际知名企业和研究机构也在积极投入该领域的研究和开发工作。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仿真平台架构与功能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分层架构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仿真平台采用分层架构，包括用户界面层、功能模块层和数据管理层，确保系统的稳定性和可扩展性。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模块化设计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各功能模块相互独立，通过标准接口进行通信，便于系统的维护和升级。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949" r="1694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516" r="1251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提供多种类人足球机器人模型，支持自定义机器人结构和参数，满足不同研究需求。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机器人建模</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模拟真实足球比赛场景，包括场地、球门、球和障碍物等，提供高度逼真的仿真环境。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环境模拟</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采用高精度物理引擎，实现机器人运动、碰撞和动力学等物理现象的逼真模拟。</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物理引擎</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集成先进的感知算法和决策模型，支持机器人实现自主导航、目标跟踪和策略学习等功能。</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感知与决策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功能模块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数据输入</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用户通过界面输入机器人控制指令、比赛策略等参数，以及环境模拟相关设置。</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数据输出</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平台将仿真结果以图形化方式展示给用户，并提供数据导出功能，支持后续分析和研究。</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数据存储</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仿真过程中产生的关键数据，如机器人运动轨迹、比赛结果等，将被存储在数据库中，便于后续查询和复用。</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数据处理</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仿真平台根据输入数据进行机器人运动模拟、环境渲染和物理计算等处理，生成仿真数据。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机器人模型建立与仿真</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基于CAD软件建立机器人的精确几何模型，包括头部、躯干、四肢等部分，确保每个部件的比例和形状符合设计要求。</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几何模型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为机器人的各个部件分配物理属性，如质量、质心、转动惯量等，以便进行运动学和动力学仿真。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物理模型</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根据机器人的感知需求，为其配置相应的传感器模型，如摄像头、雷达、超声波等，用于模拟机器人在真实环境中的感知能力。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传感器模型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机器人模型建立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逆向运动学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根据给定的末端执行器位置和姿态，反解出机器人各关节的角度，以验证机器人的灵活性和可达性。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正向运动学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通过给定机器人的关节角度，计算机器人的末端执行器在笛卡尔坐标系下的位置和姿态，以验证机器人的运动范围是否满足要求。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轨迹规划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为机器人规划出一条从起始点到目标点的运动轨迹，确保机器人在运动过程中能够避开障碍物，并满足一定的速度和加速度约束。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运动学仿真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机器人动力学建模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基于拉格朗日方程或牛顿-欧拉方法建立机器人的动力学模型，描述机器人在运动过程中的力、力矩、速度和加速度等动态特性。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关节驱动力矩计算</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根据机器人的动力学模型和给定的运动轨迹，计算机器人各关节所需的驱动力矩，以验证机器人的驱动能力是否满足要求。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稳定性分析</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通过仿真分析机器人在运动过程中的稳定性，如抗扰动能力、恢复稳定状态的能力等，以确保机器人在实际应用中的可靠性。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动力学仿真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环境建模与仿真</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https://d.book118.com/178115053075006043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2024-09-23T04:36:21.199</cp:lastPrinted>
  <dcterms:created xsi:type="dcterms:W3CDTF">2024-09-22T20:36:21Z</dcterms:created>
  <dcterms:modified xsi:type="dcterms:W3CDTF">2024-09-22T20:36:23Z</dcterms:modified>
</cp:coreProperties>
</file>