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6F6098-0EF7-40A3-9644-154BEFE899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B45C66-9EDC-4C3E-BB52-88E002A6C5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C93FBE-0009-4BCC-B63F-DC8452A428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0AFFF8-13C4-4621-ABCD-EC4FD9EF10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E04F32-D02E-423D-AB18-7E861EDAAE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B52AF9-4F75-4ABF-97ED-532E72C7BF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EECCB5-4954-4DB3-9F89-CDFF280028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A250E0-1563-43EC-884D-E4FD72459F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253C7C-5F3A-4C65-A27E-77FCE52AE1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01460C-B145-49E4-BB18-E31C75C0F7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8D7EAD-097F-48CD-8B6E-2455A2F52C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16017117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新生儿低血压与休克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新生儿低血压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新生儿休克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新生儿低血压与休克的关系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新生儿低血压与休克的预防与控制</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新生儿低血压与休克是一种严重的临床状况，表现为血压下降、组织灌注不足和多器官功能受损。</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新生儿低血压与休克通常在出生后不久出现，病情发展迅速，需要及时诊断和治疗。</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新生儿低血压与休克是新生儿期常见的危急重症，发病率较高，对新生儿的生命安全构成严重威胁。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发病率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死亡率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长期影响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501" r="1350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如不及时诊断和治疗，新生儿低血压与休克可能导致多器官功能衰竭、休克、甚至死亡。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幸存者可能因脑损伤、肾功能不全等并发症而影响其生长发育和生存质量。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疾病的重要性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新生儿低血压与休克作为新生儿期危急重症，一直受到医学界的关注。随着医学技术的不断进步，对其认识和治疗手段也在不断发展和完善。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历史回顾</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目前，新生儿低血压与休克的治疗已经从传统的支持治疗向更加精准和个性化的方向发展，如个体化治疗方案、新型药物的研发和应用等。同时，对于其预防策略的研究也在不断深入，以期降低发病率和死亡率。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疾病历史与发展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新生儿低血压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低血压是指新生儿血压低于正常范围，可分为生理性和病理性两类。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生理性低血压通常在新生儿出生后的短暂时间内出现，血压逐渐恢复正常；病理性低血压则可能由多种原因引起，如心血管疾病、严重感染等，需要积极治疗。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1" r="2506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低血压的定义与分类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新生儿低血压的病因包括心血管疾病、严重感染、缺氧、代谢紊乱等。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心血管疾病如先天性心脏病、心肌炎等，严重感染如败血症、肺炎等，缺氧如窒息、呼吸窘迫综合征等，代谢紊乱如低血糖、低钙血症等，都可能导致新生儿血压下降。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低血压的病因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29" b="312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新生儿低血压的症状包括精神状态差、反应能力低下、皮肤湿冷、心率减慢等，诊断依据为血压低于正常范围。</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当新生儿出现上述症状时，应及时测量血压，若血压低于正常范围，应考虑为低血压。同时，应进一步检查病因，以便针对病因进行治疗。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低血压的症状与诊断</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治疗新生儿低血压的关键是针对病因进行治疗，如控制感染、补充血容量等，同时采取保温、保持呼吸道通畅等措施。预防低血压的方法包括定期产检、及时治疗宫内感染等。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对于病理性低血压，应积极治疗原发病，如控制感染、补充血容量等。同时，采取保温、保持呼吸道通畅等措施，以维持新生儿的生命体征。预防低血压的方法包括定期产检、及时治疗宫内感染等，以降低新生儿低血压的发生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低血压的治疗与预防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新生儿休克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https://d.book118.com/178116017117006030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2024-09-07T08:29:25.691</cp:lastPrinted>
  <dcterms:created xsi:type="dcterms:W3CDTF">2024-09-07T00:29:25Z</dcterms:created>
  <dcterms:modified xsi:type="dcterms:W3CDTF">2024-09-07T00:29:27Z</dcterms:modified>
</cp:coreProperties>
</file>